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14"/>
  </p:notesMasterIdLst>
  <p:sldIdLst>
    <p:sldId id="317" r:id="rId2"/>
    <p:sldId id="347" r:id="rId3"/>
    <p:sldId id="352" r:id="rId4"/>
    <p:sldId id="351" r:id="rId5"/>
    <p:sldId id="353" r:id="rId6"/>
    <p:sldId id="354" r:id="rId7"/>
    <p:sldId id="355" r:id="rId8"/>
    <p:sldId id="356" r:id="rId9"/>
    <p:sldId id="357" r:id="rId10"/>
    <p:sldId id="358" r:id="rId11"/>
    <p:sldId id="359" r:id="rId12"/>
    <p:sldId id="348" r:id="rId13"/>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Style moyen 2 - Accentuation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3C2FFA5D-87B4-456A-9821-1D502468CF0F}" styleName="Style à thème 1 - Accentuation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8897" autoAdjust="0"/>
    <p:restoredTop sz="95113" autoAdjust="0"/>
  </p:normalViewPr>
  <p:slideViewPr>
    <p:cSldViewPr>
      <p:cViewPr>
        <p:scale>
          <a:sx n="37" d="100"/>
          <a:sy n="37" d="100"/>
        </p:scale>
        <p:origin x="-2586" y="-780"/>
      </p:cViewPr>
      <p:guideLst>
        <p:guide orient="horz" pos="2160"/>
        <p:guide pos="2880"/>
      </p:guideLst>
    </p:cSldViewPr>
  </p:slideViewPr>
  <p:outlineViewPr>
    <p:cViewPr>
      <p:scale>
        <a:sx n="33" d="100"/>
        <a:sy n="33" d="100"/>
      </p:scale>
      <p:origin x="24" y="0"/>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5E687C0-F869-4A9E-85B6-17B3501A0DC1}" type="datetimeFigureOut">
              <a:rPr lang="fr-FR" smtClean="0"/>
              <a:pPr/>
              <a:t>31/01/2024</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FBC4316-21DD-45E1-AD16-704008B9F14B}" type="slidenum">
              <a:rPr lang="fr-FR" smtClean="0"/>
              <a:pPr/>
              <a:t>‹N°›</a:t>
            </a:fld>
            <a:endParaRPr lang="fr-F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7" name="Connecteur droit 6"/>
          <p:cNvSpPr>
            <a:spLocks noChangeShapeType="1"/>
          </p:cNvSpPr>
          <p:nvPr/>
        </p:nvSpPr>
        <p:spPr bwMode="auto">
          <a:xfrm>
            <a:off x="514350" y="5349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9" name="Titre 28"/>
          <p:cNvSpPr>
            <a:spLocks noGrp="1"/>
          </p:cNvSpPr>
          <p:nvPr>
            <p:ph type="ctrTitle"/>
          </p:nvPr>
        </p:nvSpPr>
        <p:spPr>
          <a:xfrm>
            <a:off x="381000" y="4853411"/>
            <a:ext cx="8458200" cy="1222375"/>
          </a:xfrm>
        </p:spPr>
        <p:txBody>
          <a:bodyPr anchor="t"/>
          <a:lstStyle/>
          <a:p>
            <a:r>
              <a:rPr kumimoji="0" lang="fr-FR" smtClean="0"/>
              <a:t>Cliquez pour modifier le style du titre</a:t>
            </a:r>
            <a:endParaRPr kumimoji="0" lang="en-US"/>
          </a:p>
        </p:txBody>
      </p:sp>
      <p:sp>
        <p:nvSpPr>
          <p:cNvPr id="9" name="Sous-titre 8"/>
          <p:cNvSpPr>
            <a:spLocks noGrp="1"/>
          </p:cNvSpPr>
          <p:nvPr>
            <p:ph type="subTitle" idx="1"/>
          </p:nvPr>
        </p:nvSpPr>
        <p:spPr>
          <a:xfrm>
            <a:off x="381000" y="3886200"/>
            <a:ext cx="8458200" cy="914400"/>
          </a:xfrm>
        </p:spPr>
        <p:txBody>
          <a:bodyPr anchor="b"/>
          <a:lstStyle>
            <a:lvl1pPr marL="0" indent="0" algn="l">
              <a:buNone/>
              <a:defRPr sz="2400">
                <a:solidFill>
                  <a:schemeClr val="tx2">
                    <a:shade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fr-FR" smtClean="0"/>
              <a:t>Cliquez pour modifier le style des sous-titres du masque</a:t>
            </a:r>
            <a:endParaRPr kumimoji="0" lang="en-US"/>
          </a:p>
        </p:txBody>
      </p:sp>
      <p:sp>
        <p:nvSpPr>
          <p:cNvPr id="16" name="Espace réservé de la date 15"/>
          <p:cNvSpPr>
            <a:spLocks noGrp="1"/>
          </p:cNvSpPr>
          <p:nvPr>
            <p:ph type="dt" sz="half" idx="10"/>
          </p:nvPr>
        </p:nvSpPr>
        <p:spPr/>
        <p:txBody>
          <a:bodyPr/>
          <a:lstStyle/>
          <a:p>
            <a:fld id="{8FE7AC05-B057-4C89-9A6E-DB6554FFBF4A}" type="datetimeFigureOut">
              <a:rPr lang="fr-FR" smtClean="0"/>
              <a:pPr/>
              <a:t>31/01/2024</a:t>
            </a:fld>
            <a:endParaRPr lang="fr-FR"/>
          </a:p>
        </p:txBody>
      </p:sp>
      <p:sp>
        <p:nvSpPr>
          <p:cNvPr id="2" name="Espace réservé du pied de page 1"/>
          <p:cNvSpPr>
            <a:spLocks noGrp="1"/>
          </p:cNvSpPr>
          <p:nvPr>
            <p:ph type="ftr" sz="quarter" idx="11"/>
          </p:nvPr>
        </p:nvSpPr>
        <p:spPr/>
        <p:txBody>
          <a:bodyPr/>
          <a:lstStyle/>
          <a:p>
            <a:endParaRPr lang="fr-FR"/>
          </a:p>
        </p:txBody>
      </p:sp>
      <p:sp>
        <p:nvSpPr>
          <p:cNvPr id="15" name="Espace réservé du numéro de diapositive 14"/>
          <p:cNvSpPr>
            <a:spLocks noGrp="1"/>
          </p:cNvSpPr>
          <p:nvPr>
            <p:ph type="sldNum" sz="quarter" idx="12"/>
          </p:nvPr>
        </p:nvSpPr>
        <p:spPr>
          <a:xfrm>
            <a:off x="8229600" y="6473952"/>
            <a:ext cx="758952" cy="246888"/>
          </a:xfrm>
        </p:spPr>
        <p:txBody>
          <a:bodyPr/>
          <a:lstStyle/>
          <a:p>
            <a:fld id="{5F4AC299-1103-4F90-A894-B1E8281B1FA2}" type="slidenum">
              <a:rPr lang="fr-FR" smtClean="0"/>
              <a:pPr/>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8FE7AC05-B057-4C89-9A6E-DB6554FFBF4A}" type="datetimeFigureOut">
              <a:rPr lang="fr-FR" smtClean="0"/>
              <a:pPr/>
              <a:t>31/01/2024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5F4AC299-1103-4F90-A894-B1E8281B1FA2}"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858000" y="549276"/>
            <a:ext cx="1828800" cy="5851525"/>
          </a:xfrm>
        </p:spPr>
        <p:txBody>
          <a:bodyPr vert="eaVer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a:xfrm>
            <a:off x="457200" y="549276"/>
            <a:ext cx="6248400" cy="5851525"/>
          </a:xfrm>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8FE7AC05-B057-4C89-9A6E-DB6554FFBF4A}" type="datetimeFigureOut">
              <a:rPr lang="fr-FR" smtClean="0"/>
              <a:pPr/>
              <a:t>31/01/2024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5F4AC299-1103-4F90-A894-B1E8281B1FA2}"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2" name="Titre 21"/>
          <p:cNvSpPr>
            <a:spLocks noGrp="1"/>
          </p:cNvSpPr>
          <p:nvPr>
            <p:ph type="title"/>
          </p:nvPr>
        </p:nvSpPr>
        <p:spPr/>
        <p:txBody>
          <a:bodyPr/>
          <a:lstStyle/>
          <a:p>
            <a:r>
              <a:rPr kumimoji="0" lang="fr-FR" smtClean="0"/>
              <a:t>Cliquez pour modifier le style du titre</a:t>
            </a:r>
            <a:endParaRPr kumimoji="0" lang="en-US"/>
          </a:p>
        </p:txBody>
      </p:sp>
      <p:sp>
        <p:nvSpPr>
          <p:cNvPr id="27" name="Espace réservé du contenu 26"/>
          <p:cNvSpPr>
            <a:spLocks noGrp="1"/>
          </p:cNvSpPr>
          <p:nvPr>
            <p:ph idx="1"/>
          </p:nvPr>
        </p:nvSpPr>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25" name="Espace réservé de la date 24"/>
          <p:cNvSpPr>
            <a:spLocks noGrp="1"/>
          </p:cNvSpPr>
          <p:nvPr>
            <p:ph type="dt" sz="half" idx="10"/>
          </p:nvPr>
        </p:nvSpPr>
        <p:spPr/>
        <p:txBody>
          <a:bodyPr/>
          <a:lstStyle/>
          <a:p>
            <a:fld id="{8FE7AC05-B057-4C89-9A6E-DB6554FFBF4A}" type="datetimeFigureOut">
              <a:rPr lang="fr-FR" smtClean="0"/>
              <a:pPr/>
              <a:t>31/01/2024</a:t>
            </a:fld>
            <a:endParaRPr lang="fr-FR"/>
          </a:p>
        </p:txBody>
      </p:sp>
      <p:sp>
        <p:nvSpPr>
          <p:cNvPr id="19" name="Espace réservé du pied de page 18"/>
          <p:cNvSpPr>
            <a:spLocks noGrp="1"/>
          </p:cNvSpPr>
          <p:nvPr>
            <p:ph type="ftr" sz="quarter" idx="11"/>
          </p:nvPr>
        </p:nvSpPr>
        <p:spPr>
          <a:xfrm>
            <a:off x="3581400" y="76200"/>
            <a:ext cx="2895600" cy="288925"/>
          </a:xfrm>
        </p:spPr>
        <p:txBody>
          <a:bodyPr/>
          <a:lstStyle/>
          <a:p>
            <a:endParaRPr lang="fr-FR"/>
          </a:p>
        </p:txBody>
      </p:sp>
      <p:sp>
        <p:nvSpPr>
          <p:cNvPr id="16" name="Espace réservé du numéro de diapositive 15"/>
          <p:cNvSpPr>
            <a:spLocks noGrp="1"/>
          </p:cNvSpPr>
          <p:nvPr>
            <p:ph type="sldNum" sz="quarter" idx="12"/>
          </p:nvPr>
        </p:nvSpPr>
        <p:spPr>
          <a:xfrm>
            <a:off x="8229600" y="6473952"/>
            <a:ext cx="758952" cy="246888"/>
          </a:xfrm>
        </p:spPr>
        <p:txBody>
          <a:bodyPr/>
          <a:lstStyle/>
          <a:p>
            <a:fld id="{5F4AC299-1103-4F90-A894-B1E8281B1FA2}"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7" name="Connecteur droit 6"/>
          <p:cNvSpPr>
            <a:spLocks noChangeShapeType="1"/>
          </p:cNvSpPr>
          <p:nvPr/>
        </p:nvSpPr>
        <p:spPr bwMode="auto">
          <a:xfrm>
            <a:off x="514350" y="3444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Espace réservé du texte 5"/>
          <p:cNvSpPr>
            <a:spLocks noGrp="1"/>
          </p:cNvSpPr>
          <p:nvPr>
            <p:ph type="body" idx="1"/>
          </p:nvPr>
        </p:nvSpPr>
        <p:spPr>
          <a:xfrm>
            <a:off x="381000" y="1676400"/>
            <a:ext cx="8458200" cy="1219200"/>
          </a:xfrm>
        </p:spPr>
        <p:txBody>
          <a:bodyPr anchor="b"/>
          <a:lstStyle>
            <a:lvl1pPr marL="0" indent="0" algn="r">
              <a:buNone/>
              <a:defRPr sz="2000">
                <a:solidFill>
                  <a:schemeClr val="tx2">
                    <a:shade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fr-FR" smtClean="0"/>
              <a:t>Cliquez pour modifier les styles du texte du masque</a:t>
            </a:r>
          </a:p>
        </p:txBody>
      </p:sp>
      <p:sp>
        <p:nvSpPr>
          <p:cNvPr id="19" name="Espace réservé de la date 18"/>
          <p:cNvSpPr>
            <a:spLocks noGrp="1"/>
          </p:cNvSpPr>
          <p:nvPr>
            <p:ph type="dt" sz="half" idx="10"/>
          </p:nvPr>
        </p:nvSpPr>
        <p:spPr/>
        <p:txBody>
          <a:bodyPr/>
          <a:lstStyle/>
          <a:p>
            <a:fld id="{8FE7AC05-B057-4C89-9A6E-DB6554FFBF4A}" type="datetimeFigureOut">
              <a:rPr lang="fr-FR" smtClean="0"/>
              <a:pPr/>
              <a:t>31/01/2024</a:t>
            </a:fld>
            <a:endParaRPr lang="fr-FR"/>
          </a:p>
        </p:txBody>
      </p:sp>
      <p:sp>
        <p:nvSpPr>
          <p:cNvPr id="11" name="Espace réservé du pied de page 10"/>
          <p:cNvSpPr>
            <a:spLocks noGrp="1"/>
          </p:cNvSpPr>
          <p:nvPr>
            <p:ph type="ftr" sz="quarter" idx="11"/>
          </p:nvPr>
        </p:nvSpPr>
        <p:spPr/>
        <p:txBody>
          <a:bodyPr/>
          <a:lstStyle/>
          <a:p>
            <a:endParaRPr lang="fr-FR"/>
          </a:p>
        </p:txBody>
      </p:sp>
      <p:sp>
        <p:nvSpPr>
          <p:cNvPr id="16" name="Espace réservé du numéro de diapositive 15"/>
          <p:cNvSpPr>
            <a:spLocks noGrp="1"/>
          </p:cNvSpPr>
          <p:nvPr>
            <p:ph type="sldNum" sz="quarter" idx="12"/>
          </p:nvPr>
        </p:nvSpPr>
        <p:spPr/>
        <p:txBody>
          <a:bodyPr/>
          <a:lstStyle/>
          <a:p>
            <a:fld id="{5F4AC299-1103-4F90-A894-B1E8281B1FA2}" type="slidenum">
              <a:rPr lang="fr-FR" smtClean="0"/>
              <a:pPr/>
              <a:t>‹N°›</a:t>
            </a:fld>
            <a:endParaRPr lang="fr-FR"/>
          </a:p>
        </p:txBody>
      </p:sp>
      <p:sp>
        <p:nvSpPr>
          <p:cNvPr id="8" name="Titre 7"/>
          <p:cNvSpPr>
            <a:spLocks noGrp="1"/>
          </p:cNvSpPr>
          <p:nvPr>
            <p:ph type="title"/>
          </p:nvPr>
        </p:nvSpPr>
        <p:spPr>
          <a:xfrm>
            <a:off x="180475" y="2947085"/>
            <a:ext cx="8686800" cy="1184825"/>
          </a:xfrm>
        </p:spPr>
        <p:txBody>
          <a:bodyPr rtlCol="0" anchor="t"/>
          <a:lstStyle>
            <a:lvl1pPr algn="r">
              <a:defRPr/>
            </a:lvl1pPr>
          </a:lstStyle>
          <a:p>
            <a:r>
              <a:rPr kumimoji="0" lang="fr-FR" smtClean="0"/>
              <a:t>Cliquez pour modifier le style du titre</a:t>
            </a:r>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0" name="Titre 19"/>
          <p:cNvSpPr>
            <a:spLocks noGrp="1"/>
          </p:cNvSpPr>
          <p:nvPr>
            <p:ph type="title"/>
          </p:nvPr>
        </p:nvSpPr>
        <p:spPr>
          <a:xfrm>
            <a:off x="301752" y="457200"/>
            <a:ext cx="8686800" cy="841248"/>
          </a:xfrm>
        </p:spPr>
        <p:txBody>
          <a:bodyPr/>
          <a:lstStyle/>
          <a:p>
            <a:r>
              <a:rPr kumimoji="0" lang="fr-FR" smtClean="0"/>
              <a:t>Cliquez pour modifier le style du titre</a:t>
            </a:r>
            <a:endParaRPr kumimoji="0" lang="en-US"/>
          </a:p>
        </p:txBody>
      </p:sp>
      <p:sp>
        <p:nvSpPr>
          <p:cNvPr id="14" name="Espace réservé du contenu 13"/>
          <p:cNvSpPr>
            <a:spLocks noGrp="1"/>
          </p:cNvSpPr>
          <p:nvPr>
            <p:ph sz="half" idx="1"/>
          </p:nvPr>
        </p:nvSpPr>
        <p:spPr>
          <a:xfrm>
            <a:off x="304800" y="1600200"/>
            <a:ext cx="41910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13" name="Espace réservé du contenu 12"/>
          <p:cNvSpPr>
            <a:spLocks noGrp="1"/>
          </p:cNvSpPr>
          <p:nvPr>
            <p:ph sz="half" idx="2"/>
          </p:nvPr>
        </p:nvSpPr>
        <p:spPr>
          <a:xfrm>
            <a:off x="4648200" y="1600200"/>
            <a:ext cx="43434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21" name="Espace réservé de la date 20"/>
          <p:cNvSpPr>
            <a:spLocks noGrp="1"/>
          </p:cNvSpPr>
          <p:nvPr>
            <p:ph type="dt" sz="half" idx="10"/>
          </p:nvPr>
        </p:nvSpPr>
        <p:spPr/>
        <p:txBody>
          <a:bodyPr/>
          <a:lstStyle/>
          <a:p>
            <a:fld id="{8FE7AC05-B057-4C89-9A6E-DB6554FFBF4A}" type="datetimeFigureOut">
              <a:rPr lang="fr-FR" smtClean="0"/>
              <a:pPr/>
              <a:t>31/01/2024</a:t>
            </a:fld>
            <a:endParaRPr lang="fr-FR"/>
          </a:p>
        </p:txBody>
      </p:sp>
      <p:sp>
        <p:nvSpPr>
          <p:cNvPr id="10" name="Espace réservé du pied de page 9"/>
          <p:cNvSpPr>
            <a:spLocks noGrp="1"/>
          </p:cNvSpPr>
          <p:nvPr>
            <p:ph type="ftr" sz="quarter" idx="11"/>
          </p:nvPr>
        </p:nvSpPr>
        <p:spPr/>
        <p:txBody>
          <a:bodyPr/>
          <a:lstStyle/>
          <a:p>
            <a:endParaRPr lang="fr-FR"/>
          </a:p>
        </p:txBody>
      </p:sp>
      <p:sp>
        <p:nvSpPr>
          <p:cNvPr id="31" name="Espace réservé du numéro de diapositive 30"/>
          <p:cNvSpPr>
            <a:spLocks noGrp="1"/>
          </p:cNvSpPr>
          <p:nvPr>
            <p:ph type="sldNum" sz="quarter" idx="12"/>
          </p:nvPr>
        </p:nvSpPr>
        <p:spPr/>
        <p:txBody>
          <a:bodyPr/>
          <a:lstStyle/>
          <a:p>
            <a:fld id="{5F4AC299-1103-4F90-A894-B1E8281B1FA2}"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9" name="Titre 28"/>
          <p:cNvSpPr>
            <a:spLocks noGrp="1"/>
          </p:cNvSpPr>
          <p:nvPr>
            <p:ph type="title"/>
          </p:nvPr>
        </p:nvSpPr>
        <p:spPr>
          <a:xfrm>
            <a:off x="304800" y="5410200"/>
            <a:ext cx="8610600" cy="882650"/>
          </a:xfrm>
        </p:spPr>
        <p:txBody>
          <a:bodyPr anchor="ctr"/>
          <a:lstStyle>
            <a:lvl1pPr>
              <a:defRPr/>
            </a:lvl1pPr>
          </a:lstStyle>
          <a:p>
            <a:r>
              <a:rPr kumimoji="0" lang="fr-FR" smtClean="0"/>
              <a:t>Cliquez pour modifier le style du titre</a:t>
            </a:r>
            <a:endParaRPr kumimoji="0" lang="en-US"/>
          </a:p>
        </p:txBody>
      </p:sp>
      <p:sp>
        <p:nvSpPr>
          <p:cNvPr id="13" name="Espace réservé du texte 12"/>
          <p:cNvSpPr>
            <a:spLocks noGrp="1"/>
          </p:cNvSpPr>
          <p:nvPr>
            <p:ph type="body" idx="1"/>
          </p:nvPr>
        </p:nvSpPr>
        <p:spPr>
          <a:xfrm>
            <a:off x="281444" y="666750"/>
            <a:ext cx="4290556"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Cliquez pour modifier les styles du texte du masque</a:t>
            </a:r>
          </a:p>
        </p:txBody>
      </p:sp>
      <p:sp>
        <p:nvSpPr>
          <p:cNvPr id="25" name="Espace réservé du texte 24"/>
          <p:cNvSpPr>
            <a:spLocks noGrp="1"/>
          </p:cNvSpPr>
          <p:nvPr>
            <p:ph type="body" sz="half" idx="3"/>
          </p:nvPr>
        </p:nvSpPr>
        <p:spPr>
          <a:xfrm>
            <a:off x="4645025" y="666750"/>
            <a:ext cx="4292241"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Cliquez pour modifier les styles du texte du masque</a:t>
            </a:r>
          </a:p>
        </p:txBody>
      </p:sp>
      <p:sp>
        <p:nvSpPr>
          <p:cNvPr id="4" name="Espace réservé du contenu 3"/>
          <p:cNvSpPr>
            <a:spLocks noGrp="1"/>
          </p:cNvSpPr>
          <p:nvPr>
            <p:ph sz="quarter" idx="2"/>
          </p:nvPr>
        </p:nvSpPr>
        <p:spPr>
          <a:xfrm>
            <a:off x="281444" y="1316037"/>
            <a:ext cx="429055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28" name="Espace réservé du contenu 27"/>
          <p:cNvSpPr>
            <a:spLocks noGrp="1"/>
          </p:cNvSpPr>
          <p:nvPr>
            <p:ph sz="quarter" idx="4"/>
          </p:nvPr>
        </p:nvSpPr>
        <p:spPr>
          <a:xfrm>
            <a:off x="4648730" y="1316037"/>
            <a:ext cx="428853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10" name="Espace réservé de la date 9"/>
          <p:cNvSpPr>
            <a:spLocks noGrp="1"/>
          </p:cNvSpPr>
          <p:nvPr>
            <p:ph type="dt" sz="half" idx="10"/>
          </p:nvPr>
        </p:nvSpPr>
        <p:spPr/>
        <p:txBody>
          <a:bodyPr/>
          <a:lstStyle/>
          <a:p>
            <a:fld id="{8FE7AC05-B057-4C89-9A6E-DB6554FFBF4A}" type="datetimeFigureOut">
              <a:rPr lang="fr-FR" smtClean="0"/>
              <a:pPr/>
              <a:t>31/01/2024</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a:xfrm>
            <a:off x="8229600" y="6477000"/>
            <a:ext cx="762000" cy="246888"/>
          </a:xfrm>
        </p:spPr>
        <p:txBody>
          <a:bodyPr/>
          <a:lstStyle/>
          <a:p>
            <a:fld id="{5F4AC299-1103-4F90-A894-B1E8281B1FA2}" type="slidenum">
              <a:rPr lang="fr-FR" smtClean="0"/>
              <a:pPr/>
              <a:t>‹N°›</a:t>
            </a:fld>
            <a:endParaRPr lang="fr-FR"/>
          </a:p>
        </p:txBody>
      </p:sp>
      <p:sp>
        <p:nvSpPr>
          <p:cNvPr id="11" name="Connecteur droit 10"/>
          <p:cNvSpPr>
            <a:spLocks noChangeShapeType="1"/>
          </p:cNvSpPr>
          <p:nvPr/>
        </p:nvSpPr>
        <p:spPr bwMode="auto">
          <a:xfrm>
            <a:off x="514350" y="6019800"/>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30" name="Titre 29"/>
          <p:cNvSpPr>
            <a:spLocks noGrp="1"/>
          </p:cNvSpPr>
          <p:nvPr>
            <p:ph type="title"/>
          </p:nvPr>
        </p:nvSpPr>
        <p:spPr>
          <a:xfrm>
            <a:off x="301752" y="457200"/>
            <a:ext cx="8686800" cy="841248"/>
          </a:xfrm>
        </p:spPr>
        <p:txBody>
          <a:bodyPr/>
          <a:lstStyle/>
          <a:p>
            <a:r>
              <a:rPr kumimoji="0" lang="fr-FR" smtClean="0"/>
              <a:t>Cliquez pour modifier le style du titre</a:t>
            </a:r>
            <a:endParaRPr kumimoji="0" lang="en-US"/>
          </a:p>
        </p:txBody>
      </p:sp>
      <p:sp>
        <p:nvSpPr>
          <p:cNvPr id="12" name="Espace réservé de la date 11"/>
          <p:cNvSpPr>
            <a:spLocks noGrp="1"/>
          </p:cNvSpPr>
          <p:nvPr>
            <p:ph type="dt" sz="half" idx="10"/>
          </p:nvPr>
        </p:nvSpPr>
        <p:spPr/>
        <p:txBody>
          <a:bodyPr/>
          <a:lstStyle/>
          <a:p>
            <a:fld id="{8FE7AC05-B057-4C89-9A6E-DB6554FFBF4A}" type="datetimeFigureOut">
              <a:rPr lang="fr-FR" smtClean="0"/>
              <a:pPr/>
              <a:t>31/01/2024</a:t>
            </a:fld>
            <a:endParaRPr lang="fr-FR"/>
          </a:p>
        </p:txBody>
      </p:sp>
      <p:sp>
        <p:nvSpPr>
          <p:cNvPr id="21" name="Espace réservé du pied de page 20"/>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5F4AC299-1103-4F90-A894-B1E8281B1FA2}"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3" name="Espace réservé de la date 2"/>
          <p:cNvSpPr>
            <a:spLocks noGrp="1"/>
          </p:cNvSpPr>
          <p:nvPr>
            <p:ph type="dt" sz="half" idx="10"/>
          </p:nvPr>
        </p:nvSpPr>
        <p:spPr/>
        <p:txBody>
          <a:bodyPr/>
          <a:lstStyle/>
          <a:p>
            <a:fld id="{8FE7AC05-B057-4C89-9A6E-DB6554FFBF4A}" type="datetimeFigureOut">
              <a:rPr lang="fr-FR" smtClean="0"/>
              <a:pPr/>
              <a:t>31/01/2024</a:t>
            </a:fld>
            <a:endParaRPr lang="fr-FR"/>
          </a:p>
        </p:txBody>
      </p:sp>
      <p:sp>
        <p:nvSpPr>
          <p:cNvPr id="24" name="Espace réservé du pied de page 23"/>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5F4AC299-1103-4F90-A894-B1E8281B1FA2}"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8" name="Connecteur droit 7"/>
          <p:cNvSpPr>
            <a:spLocks noChangeShapeType="1"/>
          </p:cNvSpPr>
          <p:nvPr/>
        </p:nvSpPr>
        <p:spPr bwMode="auto">
          <a:xfrm>
            <a:off x="514350" y="5849117"/>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Titre 11"/>
          <p:cNvSpPr>
            <a:spLocks noGrp="1"/>
          </p:cNvSpPr>
          <p:nvPr>
            <p:ph type="title"/>
          </p:nvPr>
        </p:nvSpPr>
        <p:spPr>
          <a:xfrm>
            <a:off x="457200" y="5486400"/>
            <a:ext cx="8458200" cy="520700"/>
          </a:xfrm>
        </p:spPr>
        <p:txBody>
          <a:bodyPr anchor="ctr"/>
          <a:lstStyle>
            <a:lvl1pPr algn="l">
              <a:buNone/>
              <a:defRPr sz="2000" b="1"/>
            </a:lvl1pPr>
          </a:lstStyle>
          <a:p>
            <a:r>
              <a:rPr kumimoji="0" lang="fr-FR" smtClean="0"/>
              <a:t>Cliquez pour modifier le style du titre</a:t>
            </a:r>
            <a:endParaRPr kumimoji="0" lang="en-US"/>
          </a:p>
        </p:txBody>
      </p:sp>
      <p:sp>
        <p:nvSpPr>
          <p:cNvPr id="26" name="Espace réservé du texte 25"/>
          <p:cNvSpPr>
            <a:spLocks noGrp="1"/>
          </p:cNvSpPr>
          <p:nvPr>
            <p:ph type="body" idx="2"/>
          </p:nvPr>
        </p:nvSpPr>
        <p:spPr>
          <a:xfrm>
            <a:off x="457200" y="609600"/>
            <a:ext cx="3008313" cy="4800600"/>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fr-FR" smtClean="0"/>
              <a:t>Cliquez pour modifier les styles du texte du masque</a:t>
            </a:r>
          </a:p>
        </p:txBody>
      </p:sp>
      <p:sp>
        <p:nvSpPr>
          <p:cNvPr id="14" name="Espace réservé du contenu 13"/>
          <p:cNvSpPr>
            <a:spLocks noGrp="1"/>
          </p:cNvSpPr>
          <p:nvPr>
            <p:ph sz="half" idx="1"/>
          </p:nvPr>
        </p:nvSpPr>
        <p:spPr>
          <a:xfrm>
            <a:off x="3575050" y="609600"/>
            <a:ext cx="5340350" cy="4800600"/>
          </a:xfrm>
        </p:spPr>
        <p:txBody>
          <a:bodyPr/>
          <a:lstStyle>
            <a:lvl1pPr>
              <a:defRPr sz="3200"/>
            </a:lvl1pPr>
            <a:lvl2pPr>
              <a:defRPr sz="2800"/>
            </a:lvl2pPr>
            <a:lvl3pPr>
              <a:defRPr sz="2400"/>
            </a:lvl3pPr>
            <a:lvl4pPr>
              <a:defRPr sz="2000"/>
            </a:lvl4pPr>
            <a:lvl5pPr>
              <a:defRPr sz="20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25" name="Espace réservé de la date 24"/>
          <p:cNvSpPr>
            <a:spLocks noGrp="1"/>
          </p:cNvSpPr>
          <p:nvPr>
            <p:ph type="dt" sz="half" idx="10"/>
          </p:nvPr>
        </p:nvSpPr>
        <p:spPr/>
        <p:txBody>
          <a:bodyPr/>
          <a:lstStyle/>
          <a:p>
            <a:fld id="{8FE7AC05-B057-4C89-9A6E-DB6554FFBF4A}" type="datetimeFigureOut">
              <a:rPr lang="fr-FR" smtClean="0"/>
              <a:pPr/>
              <a:t>31/01/2024</a:t>
            </a:fld>
            <a:endParaRPr lang="fr-FR"/>
          </a:p>
        </p:txBody>
      </p:sp>
      <p:sp>
        <p:nvSpPr>
          <p:cNvPr id="29" name="Espace réservé du pied de page 28"/>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5F4AC299-1103-4F90-A894-B1E8281B1FA2}"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13" name="Espace réservé pour une image  12"/>
          <p:cNvSpPr>
            <a:spLocks noGrp="1"/>
          </p:cNvSpPr>
          <p:nvPr>
            <p:ph type="pic" idx="1"/>
          </p:nvPr>
        </p:nvSpPr>
        <p:spPr>
          <a:xfrm>
            <a:off x="3505200" y="616634"/>
            <a:ext cx="5029200" cy="3657600"/>
          </a:xfrm>
          <a:solidFill>
            <a:schemeClr val="bg1"/>
          </a:solidFill>
          <a:ln w="6350">
            <a:solidFill>
              <a:schemeClr val="accent1"/>
            </a:solidFill>
          </a:ln>
          <a:effectLst>
            <a:reflection blurRad="1000" stA="49000" endA="500" endPos="10000" dist="900" dir="5400000" sy="-90000" algn="bl" rotWithShape="0"/>
          </a:effectLst>
        </p:spPr>
        <p:txBody>
          <a:bodyPr/>
          <a:lstStyle>
            <a:lvl1pPr marL="0" indent="0">
              <a:buNone/>
              <a:defRPr sz="3200"/>
            </a:lvl1pPr>
          </a:lstStyle>
          <a:p>
            <a:r>
              <a:rPr kumimoji="0" lang="fr-FR" smtClean="0"/>
              <a:t>Cliquez sur l'icône pour ajouter une image</a:t>
            </a:r>
            <a:endParaRPr kumimoji="0" lang="en-US" dirty="0"/>
          </a:p>
        </p:txBody>
      </p:sp>
      <p:sp>
        <p:nvSpPr>
          <p:cNvPr id="7" name="Espace réservé de la date 6"/>
          <p:cNvSpPr>
            <a:spLocks noGrp="1"/>
          </p:cNvSpPr>
          <p:nvPr>
            <p:ph type="dt" sz="half" idx="10"/>
          </p:nvPr>
        </p:nvSpPr>
        <p:spPr/>
        <p:txBody>
          <a:bodyPr/>
          <a:lstStyle/>
          <a:p>
            <a:fld id="{8FE7AC05-B057-4C89-9A6E-DB6554FFBF4A}" type="datetimeFigureOut">
              <a:rPr lang="fr-FR" smtClean="0"/>
              <a:pPr/>
              <a:t>31/01/2024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31" name="Espace réservé du numéro de diapositive 30"/>
          <p:cNvSpPr>
            <a:spLocks noGrp="1"/>
          </p:cNvSpPr>
          <p:nvPr>
            <p:ph type="sldNum" sz="quarter" idx="12"/>
          </p:nvPr>
        </p:nvSpPr>
        <p:spPr/>
        <p:txBody>
          <a:bodyPr/>
          <a:lstStyle/>
          <a:p>
            <a:fld id="{5F4AC299-1103-4F90-A894-B1E8281B1FA2}" type="slidenum">
              <a:rPr lang="fr-FR" smtClean="0"/>
              <a:pPr/>
              <a:t>‹N°›</a:t>
            </a:fld>
            <a:endParaRPr lang="fr-FR"/>
          </a:p>
        </p:txBody>
      </p:sp>
      <p:sp>
        <p:nvSpPr>
          <p:cNvPr id="17" name="Titre 16"/>
          <p:cNvSpPr>
            <a:spLocks noGrp="1"/>
          </p:cNvSpPr>
          <p:nvPr>
            <p:ph type="title"/>
          </p:nvPr>
        </p:nvSpPr>
        <p:spPr>
          <a:xfrm>
            <a:off x="381000" y="4993760"/>
            <a:ext cx="5867400" cy="522288"/>
          </a:xfrm>
        </p:spPr>
        <p:txBody>
          <a:bodyPr anchor="ctr"/>
          <a:lstStyle>
            <a:lvl1pPr algn="l">
              <a:buNone/>
              <a:defRPr sz="2000" b="1"/>
            </a:lvl1pPr>
          </a:lstStyle>
          <a:p>
            <a:r>
              <a:rPr kumimoji="0" lang="fr-FR" smtClean="0"/>
              <a:t>Cliquez pour modifier le style du titre</a:t>
            </a:r>
            <a:endParaRPr kumimoji="0" lang="en-US"/>
          </a:p>
        </p:txBody>
      </p:sp>
      <p:sp>
        <p:nvSpPr>
          <p:cNvPr id="26" name="Espace réservé du texte 25"/>
          <p:cNvSpPr>
            <a:spLocks noGrp="1"/>
          </p:cNvSpPr>
          <p:nvPr>
            <p:ph type="body" sz="half" idx="2"/>
          </p:nvPr>
        </p:nvSpPr>
        <p:spPr>
          <a:xfrm>
            <a:off x="381000" y="5533218"/>
            <a:ext cx="5867400" cy="768350"/>
          </a:xfrm>
        </p:spPr>
        <p:txBody>
          <a:bodyPr lIns="109728" tIns="0"/>
          <a:lstStyle>
            <a:lvl1pPr marL="0" indent="0">
              <a:buNone/>
              <a:defRPr sz="1400"/>
            </a:lvl1pPr>
            <a:lvl2pPr>
              <a:defRPr sz="1200"/>
            </a:lvl2pPr>
            <a:lvl3pPr>
              <a:defRPr sz="1000"/>
            </a:lvl3pPr>
            <a:lvl4pPr>
              <a:defRPr sz="900"/>
            </a:lvl4pPr>
            <a:lvl5pPr>
              <a:defRPr sz="900"/>
            </a:lvl5pPr>
          </a:lstStyle>
          <a:p>
            <a:pPr lvl="0" eaLnBrk="1" latinLnBrk="0" hangingPunct="1"/>
            <a:r>
              <a:rPr kumimoji="0" lang="fr-FR" smtClean="0"/>
              <a:t>Cliquez pour modifier les styles du texte du masque</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3.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cstate="print">
            <a:duotone>
              <a:schemeClr val="accent2">
                <a:shade val="45000"/>
                <a:satMod val="135000"/>
              </a:schemeClr>
              <a:prstClr val="white"/>
            </a:duotone>
          </a:blip>
          <a:srcRect/>
          <a:tile tx="0" ty="0" sx="100000" sy="100000" flip="none" algn="tl"/>
        </a:blipFill>
        <a:effectLst/>
      </p:bgPr>
    </p:bg>
    <p:spTree>
      <p:nvGrpSpPr>
        <p:cNvPr id="1" name=""/>
        <p:cNvGrpSpPr/>
        <p:nvPr/>
      </p:nvGrpSpPr>
      <p:grpSpPr>
        <a:xfrm>
          <a:off x="0" y="0"/>
          <a:ext cx="0" cy="0"/>
          <a:chOff x="0" y="0"/>
          <a:chExt cx="0" cy="0"/>
        </a:xfrm>
      </p:grpSpPr>
      <p:sp>
        <p:nvSpPr>
          <p:cNvPr id="7" name="Connecteur droit 6"/>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Espace réservé du texte 7"/>
          <p:cNvSpPr>
            <a:spLocks noGrp="1"/>
          </p:cNvSpPr>
          <p:nvPr>
            <p:ph type="body" idx="1"/>
          </p:nvPr>
        </p:nvSpPr>
        <p:spPr>
          <a:xfrm>
            <a:off x="304800" y="1554162"/>
            <a:ext cx="8686800" cy="4525963"/>
          </a:xfrm>
          <a:prstGeom prst="rect">
            <a:avLst/>
          </a:prstGeom>
        </p:spPr>
        <p:txBody>
          <a:bodyPr vert="horz">
            <a:normAutofit/>
          </a:bodyPr>
          <a:lstStyle/>
          <a:p>
            <a:pPr lvl="0" eaLnBrk="1" latinLnBrk="0" hangingPunct="1"/>
            <a:r>
              <a:rPr kumimoji="0" lang="fr-FR" smtClean="0"/>
              <a:t>Cliquez pour modifier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11" name="Espace réservé de la date 10"/>
          <p:cNvSpPr>
            <a:spLocks noGrp="1"/>
          </p:cNvSpPr>
          <p:nvPr>
            <p:ph type="dt" sz="half" idx="2"/>
          </p:nvPr>
        </p:nvSpPr>
        <p:spPr>
          <a:xfrm>
            <a:off x="6477000" y="76200"/>
            <a:ext cx="2514600" cy="288925"/>
          </a:xfrm>
          <a:prstGeom prst="rect">
            <a:avLst/>
          </a:prstGeom>
        </p:spPr>
        <p:txBody>
          <a:bodyPr vert="horz"/>
          <a:lstStyle>
            <a:lvl1pPr algn="l" eaLnBrk="1" latinLnBrk="0" hangingPunct="1">
              <a:defRPr kumimoji="0" sz="1200">
                <a:solidFill>
                  <a:schemeClr val="accent1">
                    <a:shade val="75000"/>
                  </a:schemeClr>
                </a:solidFill>
              </a:defRPr>
            </a:lvl1pPr>
          </a:lstStyle>
          <a:p>
            <a:fld id="{8FE7AC05-B057-4C89-9A6E-DB6554FFBF4A}" type="datetimeFigureOut">
              <a:rPr lang="fr-FR" smtClean="0"/>
              <a:pPr/>
              <a:t>31/01/2024</a:t>
            </a:fld>
            <a:endParaRPr lang="fr-FR"/>
          </a:p>
        </p:txBody>
      </p:sp>
      <p:sp>
        <p:nvSpPr>
          <p:cNvPr id="28" name="Espace réservé du pied de page 27"/>
          <p:cNvSpPr>
            <a:spLocks noGrp="1"/>
          </p:cNvSpPr>
          <p:nvPr>
            <p:ph type="ftr" sz="quarter" idx="3"/>
          </p:nvPr>
        </p:nvSpPr>
        <p:spPr>
          <a:xfrm>
            <a:off x="3124200" y="76200"/>
            <a:ext cx="3352800" cy="288925"/>
          </a:xfrm>
          <a:prstGeom prst="rect">
            <a:avLst/>
          </a:prstGeom>
        </p:spPr>
        <p:txBody>
          <a:bodyPr vert="horz"/>
          <a:lstStyle>
            <a:lvl1pPr algn="r" eaLnBrk="1" latinLnBrk="0" hangingPunct="1">
              <a:defRPr kumimoji="0" sz="1200">
                <a:solidFill>
                  <a:schemeClr val="accent1">
                    <a:shade val="75000"/>
                  </a:schemeClr>
                </a:solidFill>
              </a:defRPr>
            </a:lvl1pPr>
          </a:lstStyle>
          <a:p>
            <a:endParaRPr lang="fr-FR"/>
          </a:p>
        </p:txBody>
      </p:sp>
      <p:sp>
        <p:nvSpPr>
          <p:cNvPr id="5" name="Espace réservé du numéro de diapositive 4"/>
          <p:cNvSpPr>
            <a:spLocks noGrp="1"/>
          </p:cNvSpPr>
          <p:nvPr>
            <p:ph type="sldNum" sz="quarter" idx="4"/>
          </p:nvPr>
        </p:nvSpPr>
        <p:spPr>
          <a:xfrm>
            <a:off x="8229600" y="6477000"/>
            <a:ext cx="762000" cy="244475"/>
          </a:xfrm>
          <a:prstGeom prst="rect">
            <a:avLst/>
          </a:prstGeom>
        </p:spPr>
        <p:txBody>
          <a:bodyPr vert="horz"/>
          <a:lstStyle>
            <a:lvl1pPr algn="r" eaLnBrk="1" latinLnBrk="0" hangingPunct="1">
              <a:defRPr kumimoji="0" sz="1200">
                <a:solidFill>
                  <a:schemeClr val="accent1">
                    <a:shade val="75000"/>
                  </a:schemeClr>
                </a:solidFill>
              </a:defRPr>
            </a:lvl1pPr>
          </a:lstStyle>
          <a:p>
            <a:fld id="{5F4AC299-1103-4F90-A894-B1E8281B1FA2}" type="slidenum">
              <a:rPr lang="fr-FR" smtClean="0"/>
              <a:pPr/>
              <a:t>‹N°›</a:t>
            </a:fld>
            <a:endParaRPr lang="fr-FR"/>
          </a:p>
        </p:txBody>
      </p:sp>
      <p:sp>
        <p:nvSpPr>
          <p:cNvPr id="10" name="Espace réservé du titre 9"/>
          <p:cNvSpPr>
            <a:spLocks noGrp="1"/>
          </p:cNvSpPr>
          <p:nvPr>
            <p:ph type="title"/>
          </p:nvPr>
        </p:nvSpPr>
        <p:spPr>
          <a:xfrm>
            <a:off x="304800" y="457200"/>
            <a:ext cx="8686800" cy="838200"/>
          </a:xfrm>
          <a:prstGeom prst="rect">
            <a:avLst/>
          </a:prstGeom>
        </p:spPr>
        <p:txBody>
          <a:bodyPr vert="horz" anchor="ctr">
            <a:normAutofit/>
          </a:bodyPr>
          <a:lstStyle/>
          <a:p>
            <a:r>
              <a:rPr kumimoji="0" lang="fr-FR" smtClean="0"/>
              <a:t>Cliquez pour modifier le style du titre</a:t>
            </a:r>
            <a:endParaRPr kumimoji="0" lang="en-US"/>
          </a:p>
        </p:txBody>
      </p:sp>
      <p:sp>
        <p:nvSpPr>
          <p:cNvPr id="9" name="Connecteur droit 8"/>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Connecteur droit 11"/>
          <p:cNvSpPr>
            <a:spLocks noChangeShapeType="1"/>
          </p:cNvSpPr>
          <p:nvPr/>
        </p:nvSpPr>
        <p:spPr bwMode="auto">
          <a:xfrm>
            <a:off x="514350" y="1057986"/>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0" eaLnBrk="1" latinLnBrk="0" hangingPunct="1">
        <a:spcBef>
          <a:spcPct val="0"/>
        </a:spcBef>
        <a:buNone/>
        <a:defRPr kumimoji="0" sz="3600" kern="1200" cap="all" baseline="0">
          <a:solidFill>
            <a:schemeClr val="tx2"/>
          </a:solidFill>
          <a:effectLst>
            <a:reflection blurRad="12700" stA="48000" endA="300" endPos="55000" dir="5400000" sy="-90000" algn="bl" rotWithShape="0"/>
          </a:effectLst>
          <a:latin typeface="+mj-lt"/>
          <a:ea typeface="+mj-ea"/>
          <a:cs typeface="+mj-cs"/>
        </a:defRPr>
      </a:lvl1pPr>
    </p:titleStyle>
    <p:bodyStyle>
      <a:lvl1pPr marL="342900" indent="-342900" algn="l" rtl="0" eaLnBrk="1" latinLnBrk="0" hangingPunct="1">
        <a:spcBef>
          <a:spcPct val="20000"/>
        </a:spcBef>
        <a:buClr>
          <a:schemeClr val="accent1"/>
        </a:buClr>
        <a:buSzPct val="70000"/>
        <a:buFont typeface="Wingdings 2"/>
        <a:buChar char=""/>
        <a:defRPr kumimoji="0" sz="3200" kern="1200">
          <a:solidFill>
            <a:schemeClr val="tx2"/>
          </a:solidFill>
          <a:latin typeface="+mn-lt"/>
          <a:ea typeface="+mn-ea"/>
          <a:cs typeface="+mn-cs"/>
        </a:defRPr>
      </a:lvl1pPr>
      <a:lvl2pPr marL="742950" indent="-285750" algn="l" rtl="0" eaLnBrk="1" latinLnBrk="0" hangingPunct="1">
        <a:spcBef>
          <a:spcPct val="20000"/>
        </a:spcBef>
        <a:buClr>
          <a:schemeClr val="accent1"/>
        </a:buClr>
        <a:buSzPct val="70000"/>
        <a:buFont typeface="Wingdings 2"/>
        <a:buChar char=""/>
        <a:defRPr kumimoji="0" sz="2800" kern="1200">
          <a:solidFill>
            <a:schemeClr val="tx2"/>
          </a:solidFill>
          <a:latin typeface="+mn-lt"/>
          <a:ea typeface="+mn-ea"/>
          <a:cs typeface="+mn-cs"/>
        </a:defRPr>
      </a:lvl2pPr>
      <a:lvl3pPr marL="1143000" indent="-228600" algn="l" rtl="0" eaLnBrk="1" latinLnBrk="0" hangingPunct="1">
        <a:spcBef>
          <a:spcPct val="20000"/>
        </a:spcBef>
        <a:buClr>
          <a:schemeClr val="accent1"/>
        </a:buClr>
        <a:buSzPct val="70000"/>
        <a:buFont typeface="Wingdings 2"/>
        <a:buChar char=""/>
        <a:defRPr kumimoji="0" sz="2400" kern="1200">
          <a:solidFill>
            <a:schemeClr val="tx2"/>
          </a:solidFill>
          <a:latin typeface="+mn-lt"/>
          <a:ea typeface="+mn-ea"/>
          <a:cs typeface="+mn-cs"/>
        </a:defRPr>
      </a:lvl3pPr>
      <a:lvl4pPr marL="1600200" indent="-228600" algn="l" rtl="0" eaLnBrk="1" latinLnBrk="0" hangingPunct="1">
        <a:spcBef>
          <a:spcPct val="20000"/>
        </a:spcBef>
        <a:buClr>
          <a:schemeClr val="accent1"/>
        </a:buClr>
        <a:buSzPct val="70000"/>
        <a:buFont typeface="Wingdings 2"/>
        <a:buChar char=""/>
        <a:defRPr kumimoji="0" sz="2000" kern="1200">
          <a:solidFill>
            <a:schemeClr val="tx2"/>
          </a:solidFill>
          <a:latin typeface="+mn-lt"/>
          <a:ea typeface="+mn-ea"/>
          <a:cs typeface="+mn-cs"/>
        </a:defRPr>
      </a:lvl4pPr>
      <a:lvl5pPr marL="20574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5pPr>
      <a:lvl6pPr marL="25146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6pPr>
      <a:lvl7pPr marL="2971800" indent="-228600" algn="l" rtl="0" eaLnBrk="1" latinLnBrk="0" hangingPunct="1">
        <a:spcBef>
          <a:spcPct val="20000"/>
        </a:spcBef>
        <a:buClr>
          <a:schemeClr val="accent1"/>
        </a:buClr>
        <a:buSzPct val="60000"/>
        <a:buFont typeface="Wingdings 2"/>
        <a:buChar char=""/>
        <a:defRPr kumimoji="0" sz="1600" kern="1200">
          <a:solidFill>
            <a:schemeClr val="tx2"/>
          </a:solidFill>
          <a:latin typeface="+mn-lt"/>
          <a:ea typeface="+mn-ea"/>
          <a:cs typeface="+mn-cs"/>
        </a:defRPr>
      </a:lvl7pPr>
      <a:lvl8pPr marL="3429000" indent="-228600" algn="l" rtl="0" eaLnBrk="1" latinLnBrk="0" hangingPunct="1">
        <a:spcBef>
          <a:spcPct val="20000"/>
        </a:spcBef>
        <a:buClr>
          <a:schemeClr val="accent1"/>
        </a:buClr>
        <a:buSzPct val="60000"/>
        <a:buFont typeface="Wingdings 2"/>
        <a:buChar char=""/>
        <a:defRPr kumimoji="0" sz="1600" kern="1200" baseline="0">
          <a:solidFill>
            <a:schemeClr val="tx2"/>
          </a:solidFill>
          <a:latin typeface="+mn-lt"/>
          <a:ea typeface="+mn-ea"/>
          <a:cs typeface="+mn-cs"/>
        </a:defRPr>
      </a:lvl8pPr>
      <a:lvl9pPr marL="3886200" indent="-228600" algn="l" rtl="0" eaLnBrk="1" latinLnBrk="0" hangingPunct="1">
        <a:spcBef>
          <a:spcPct val="20000"/>
        </a:spcBef>
        <a:buClr>
          <a:schemeClr val="accent1"/>
        </a:buClr>
        <a:buSzPct val="60000"/>
        <a:buFont typeface="Wingdings 2"/>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hyperlink" Target="https://www.techtarget.com/searchhrsoftware/Guide-to-building-an-effective-employee-experience-strategy"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hyperlink" Target="https://www.techtarget.com/searchcio/definition/ROI"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hyperlink" Target="https://www.techtarget.com/whatis/definition/corporate-culture"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s://www.techtarget.com/searchhrsoftware/tip/Nine-different-HR-roles-and-responsibilities-demystified" TargetMode="External"/><Relationship Id="rId2" Type="http://schemas.openxmlformats.org/officeDocument/2006/relationships/hyperlink" Target="https://www.techtarget.com/searchhrsoftware/definition/human-resources-HR-generalist"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hyperlink" Target="https://www.techtarget.com/searchhrsoftware/definition/employee-retention"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714348" y="2143116"/>
            <a:ext cx="8215370" cy="1143008"/>
          </a:xfrm>
        </p:spPr>
        <p:style>
          <a:lnRef idx="1">
            <a:schemeClr val="accent1"/>
          </a:lnRef>
          <a:fillRef idx="2">
            <a:schemeClr val="accent1"/>
          </a:fillRef>
          <a:effectRef idx="1">
            <a:schemeClr val="accent1"/>
          </a:effectRef>
          <a:fontRef idx="minor">
            <a:schemeClr val="dk1"/>
          </a:fontRef>
        </p:style>
        <p:txBody>
          <a:bodyPr rtlCol="1">
            <a:noAutofit/>
          </a:bodyPr>
          <a:lstStyle/>
          <a:p>
            <a:pPr algn="ctr" fontAlgn="auto">
              <a:spcAft>
                <a:spcPts val="0"/>
              </a:spcAft>
              <a:defRPr/>
            </a:pPr>
            <a:r>
              <a:rPr lang="fr-FR" sz="4000" b="1" dirty="0" err="1" smtClean="0">
                <a:effectLst>
                  <a:glow rad="63500">
                    <a:schemeClr val="accent1">
                      <a:satMod val="175000"/>
                      <a:alpha val="40000"/>
                    </a:schemeClr>
                  </a:glow>
                  <a:outerShdw blurRad="38100" dist="38100" dir="2700000" algn="tl">
                    <a:srgbClr val="000000">
                      <a:alpha val="43137"/>
                    </a:srgbClr>
                  </a:outerShdw>
                </a:effectLst>
                <a:cs typeface="Traditional Arabic" pitchFamily="2" charset="-78"/>
              </a:rPr>
              <a:t>Human</a:t>
            </a:r>
            <a:r>
              <a:rPr lang="fr-FR" sz="4000" b="1" dirty="0" smtClean="0">
                <a:effectLst>
                  <a:glow rad="63500">
                    <a:schemeClr val="accent1">
                      <a:satMod val="175000"/>
                      <a:alpha val="40000"/>
                    </a:schemeClr>
                  </a:glow>
                  <a:outerShdw blurRad="38100" dist="38100" dir="2700000" algn="tl">
                    <a:srgbClr val="000000">
                      <a:alpha val="43137"/>
                    </a:srgbClr>
                  </a:outerShdw>
                </a:effectLst>
                <a:cs typeface="Traditional Arabic" pitchFamily="2" charset="-78"/>
              </a:rPr>
              <a:t> </a:t>
            </a:r>
            <a:r>
              <a:rPr lang="fr-FR" sz="4000" b="1" dirty="0" err="1" smtClean="0">
                <a:effectLst>
                  <a:glow rad="63500">
                    <a:schemeClr val="accent1">
                      <a:satMod val="175000"/>
                      <a:alpha val="40000"/>
                    </a:schemeClr>
                  </a:glow>
                  <a:outerShdw blurRad="38100" dist="38100" dir="2700000" algn="tl">
                    <a:srgbClr val="000000">
                      <a:alpha val="43137"/>
                    </a:srgbClr>
                  </a:outerShdw>
                </a:effectLst>
                <a:cs typeface="Traditional Arabic" pitchFamily="2" charset="-78"/>
              </a:rPr>
              <a:t>resources</a:t>
            </a:r>
            <a:r>
              <a:rPr lang="fr-FR" sz="4000" b="1" dirty="0" smtClean="0">
                <a:effectLst>
                  <a:glow rad="63500">
                    <a:schemeClr val="accent1">
                      <a:satMod val="175000"/>
                      <a:alpha val="40000"/>
                    </a:schemeClr>
                  </a:glow>
                  <a:outerShdw blurRad="38100" dist="38100" dir="2700000" algn="tl">
                    <a:srgbClr val="000000">
                      <a:alpha val="43137"/>
                    </a:srgbClr>
                  </a:outerShdw>
                </a:effectLst>
                <a:cs typeface="Traditional Arabic" pitchFamily="2" charset="-78"/>
              </a:rPr>
              <a:t> management </a:t>
            </a:r>
            <a:r>
              <a:rPr lang="fr-FR" sz="4000" b="1" dirty="0" err="1" smtClean="0">
                <a:effectLst>
                  <a:glow rad="63500">
                    <a:schemeClr val="accent1">
                      <a:satMod val="175000"/>
                      <a:alpha val="40000"/>
                    </a:schemeClr>
                  </a:glow>
                  <a:outerShdw blurRad="38100" dist="38100" dir="2700000" algn="tl">
                    <a:srgbClr val="000000">
                      <a:alpha val="43137"/>
                    </a:srgbClr>
                  </a:outerShdw>
                </a:effectLst>
                <a:cs typeface="Traditional Arabic" pitchFamily="2" charset="-78"/>
              </a:rPr>
              <a:t>terminology</a:t>
            </a:r>
            <a:endParaRPr lang="ar-DZ" sz="4000" b="1" dirty="0">
              <a:effectLst>
                <a:glow rad="63500">
                  <a:schemeClr val="accent1">
                    <a:satMod val="175000"/>
                    <a:alpha val="40000"/>
                  </a:schemeClr>
                </a:glow>
                <a:outerShdw blurRad="38100" dist="38100" dir="2700000" algn="tl">
                  <a:srgbClr val="000000">
                    <a:alpha val="43137"/>
                  </a:srgbClr>
                </a:outerShdw>
              </a:effectLst>
              <a:cs typeface="Traditional Arabic" pitchFamily="2" charset="-78"/>
            </a:endParaRPr>
          </a:p>
        </p:txBody>
      </p:sp>
      <p:pic>
        <p:nvPicPr>
          <p:cNvPr id="1026" name="Picture 2" descr="C:\Users\LENOVO\Desktop\Logo.jpg"/>
          <p:cNvPicPr>
            <a:picLocks noChangeAspect="1" noChangeArrowheads="1"/>
          </p:cNvPicPr>
          <p:nvPr/>
        </p:nvPicPr>
        <p:blipFill>
          <a:blip r:embed="rId2"/>
          <a:srcRect/>
          <a:stretch>
            <a:fillRect/>
          </a:stretch>
        </p:blipFill>
        <p:spPr bwMode="auto">
          <a:xfrm>
            <a:off x="0" y="0"/>
            <a:ext cx="2051056" cy="1285884"/>
          </a:xfrm>
          <a:prstGeom prst="rect">
            <a:avLst/>
          </a:prstGeom>
          <a:noFill/>
        </p:spPr>
      </p:pic>
      <p:pic>
        <p:nvPicPr>
          <p:cNvPr id="8" name="Picture 2" descr="C:\Users\LENOVO\Desktop\Logo.jpg"/>
          <p:cNvPicPr>
            <a:picLocks noChangeAspect="1" noChangeArrowheads="1"/>
          </p:cNvPicPr>
          <p:nvPr/>
        </p:nvPicPr>
        <p:blipFill>
          <a:blip r:embed="rId2"/>
          <a:srcRect/>
          <a:stretch>
            <a:fillRect/>
          </a:stretch>
        </p:blipFill>
        <p:spPr bwMode="auto">
          <a:xfrm>
            <a:off x="7092944" y="0"/>
            <a:ext cx="2051056" cy="1285884"/>
          </a:xfrm>
          <a:prstGeom prst="rect">
            <a:avLst/>
          </a:prstGeom>
          <a:noFill/>
        </p:spPr>
      </p:pic>
      <p:sp>
        <p:nvSpPr>
          <p:cNvPr id="9" name="Sous-titre 2"/>
          <p:cNvSpPr txBox="1">
            <a:spLocks/>
          </p:cNvSpPr>
          <p:nvPr/>
        </p:nvSpPr>
        <p:spPr>
          <a:xfrm>
            <a:off x="1571604" y="3714752"/>
            <a:ext cx="6286500" cy="857256"/>
          </a:xfrm>
          <a:prstGeom prst="rect">
            <a:avLst/>
          </a:prstGeom>
        </p:spPr>
        <p:txBody>
          <a:bodyPr vert="horz" anchor="b">
            <a:normAutofit fontScale="92500" lnSpcReduction="20000"/>
          </a:bodyPr>
          <a:lstStyle/>
          <a:p>
            <a:pPr marL="0" marR="0" lvl="0" indent="0" algn="ctr" defTabSz="914400" rtl="0" eaLnBrk="1" fontAlgn="auto" latinLnBrk="0" hangingPunct="1">
              <a:lnSpc>
                <a:spcPct val="100000"/>
              </a:lnSpc>
              <a:spcBef>
                <a:spcPct val="20000"/>
              </a:spcBef>
              <a:spcAft>
                <a:spcPts val="0"/>
              </a:spcAft>
              <a:buClr>
                <a:schemeClr val="accent1"/>
              </a:buClr>
              <a:buSzPct val="70000"/>
              <a:buFont typeface="Wingdings 2"/>
              <a:buNone/>
              <a:tabLst/>
              <a:defRPr/>
            </a:pPr>
            <a:r>
              <a:rPr kumimoji="0" lang="fr-FR" b="1" i="0" u="none" strike="noStrike" kern="1200" cap="none" spc="0" normalizeH="0" baseline="0" noProof="0" dirty="0" smtClean="0">
                <a:ln>
                  <a:noFill/>
                </a:ln>
                <a:solidFill>
                  <a:schemeClr val="tx1"/>
                </a:solidFill>
                <a:effectLst/>
                <a:uLnTx/>
                <a:uFillTx/>
                <a:latin typeface="+mn-lt"/>
                <a:ea typeface="+mn-ea"/>
                <a:cs typeface="Simplified Arabic" pitchFamily="2" charset="-78"/>
              </a:rPr>
              <a:t>Dr-</a:t>
            </a:r>
            <a:r>
              <a:rPr kumimoji="0" lang="fr-FR" b="1" i="0" u="none" strike="noStrike" kern="1200" cap="none" spc="0" normalizeH="0" noProof="0" dirty="0" smtClean="0">
                <a:ln>
                  <a:noFill/>
                </a:ln>
                <a:solidFill>
                  <a:schemeClr val="tx1"/>
                </a:solidFill>
                <a:effectLst/>
                <a:uLnTx/>
                <a:uFillTx/>
                <a:latin typeface="+mn-lt"/>
                <a:ea typeface="+mn-ea"/>
                <a:cs typeface="Simplified Arabic" pitchFamily="2" charset="-78"/>
              </a:rPr>
              <a:t> </a:t>
            </a:r>
            <a:r>
              <a:rPr kumimoji="0" lang="fr-FR" b="1" i="0" u="none" strike="noStrike" kern="1200" cap="none" spc="0" normalizeH="0" noProof="0" dirty="0" err="1" smtClean="0">
                <a:ln>
                  <a:noFill/>
                </a:ln>
                <a:solidFill>
                  <a:schemeClr val="tx1"/>
                </a:solidFill>
                <a:effectLst/>
                <a:uLnTx/>
                <a:uFillTx/>
                <a:latin typeface="+mn-lt"/>
                <a:ea typeface="+mn-ea"/>
                <a:cs typeface="Simplified Arabic" pitchFamily="2" charset="-78"/>
              </a:rPr>
              <a:t>Slaouti</a:t>
            </a:r>
            <a:r>
              <a:rPr kumimoji="0" lang="fr-FR" b="1" i="0" u="none" strike="noStrike" kern="1200" cap="none" spc="0" normalizeH="0" noProof="0" dirty="0" smtClean="0">
                <a:ln>
                  <a:noFill/>
                </a:ln>
                <a:solidFill>
                  <a:schemeClr val="tx1"/>
                </a:solidFill>
                <a:effectLst/>
                <a:uLnTx/>
                <a:uFillTx/>
                <a:latin typeface="+mn-lt"/>
                <a:ea typeface="+mn-ea"/>
                <a:cs typeface="Simplified Arabic" pitchFamily="2" charset="-78"/>
              </a:rPr>
              <a:t> Hanane</a:t>
            </a:r>
          </a:p>
          <a:p>
            <a:pPr marL="0" marR="0" lvl="0" indent="0" algn="ctr" defTabSz="914400" rtl="0" eaLnBrk="1" fontAlgn="auto" latinLnBrk="0" hangingPunct="1">
              <a:lnSpc>
                <a:spcPct val="100000"/>
              </a:lnSpc>
              <a:spcBef>
                <a:spcPct val="20000"/>
              </a:spcBef>
              <a:spcAft>
                <a:spcPts val="0"/>
              </a:spcAft>
              <a:buClr>
                <a:schemeClr val="accent1"/>
              </a:buClr>
              <a:buSzPct val="70000"/>
              <a:buFont typeface="Wingdings 2"/>
              <a:buNone/>
              <a:tabLst/>
              <a:defRPr/>
            </a:pPr>
            <a:endParaRPr kumimoji="0" lang="fr-FR" b="1" i="0" u="none" strike="noStrike" kern="1200" cap="none" spc="0" normalizeH="0" noProof="0" dirty="0" smtClean="0">
              <a:ln>
                <a:noFill/>
              </a:ln>
              <a:solidFill>
                <a:schemeClr val="tx1"/>
              </a:solidFill>
              <a:effectLst/>
              <a:uLnTx/>
              <a:uFillTx/>
              <a:latin typeface="+mn-lt"/>
              <a:ea typeface="+mn-ea"/>
              <a:cs typeface="Simplified Arabic" pitchFamily="2" charset="-78"/>
            </a:endParaRPr>
          </a:p>
          <a:p>
            <a:pPr marL="0" marR="0" lvl="0" indent="0" algn="ctr" defTabSz="914400" rtl="0" eaLnBrk="1" fontAlgn="auto" latinLnBrk="0" hangingPunct="1">
              <a:lnSpc>
                <a:spcPct val="100000"/>
              </a:lnSpc>
              <a:spcBef>
                <a:spcPct val="20000"/>
              </a:spcBef>
              <a:spcAft>
                <a:spcPts val="0"/>
              </a:spcAft>
              <a:buClr>
                <a:schemeClr val="accent1"/>
              </a:buClr>
              <a:buSzPct val="70000"/>
              <a:buFont typeface="Wingdings 2"/>
              <a:buNone/>
              <a:tabLst/>
              <a:defRPr/>
            </a:pPr>
            <a:r>
              <a:rPr lang="fr-FR" b="1" dirty="0" err="1" smtClean="0">
                <a:cs typeface="Simplified Arabic" pitchFamily="2" charset="-78"/>
              </a:rPr>
              <a:t>University</a:t>
            </a:r>
            <a:r>
              <a:rPr lang="fr-FR" b="1" dirty="0" smtClean="0">
                <a:cs typeface="Simplified Arabic" pitchFamily="2" charset="-78"/>
              </a:rPr>
              <a:t> Blida 2</a:t>
            </a:r>
            <a:endParaRPr kumimoji="0" lang="fr-FR" b="1" i="0" u="none" strike="noStrike" kern="1200" cap="none" spc="0" normalizeH="0" noProof="0" dirty="0" smtClean="0">
              <a:ln>
                <a:noFill/>
              </a:ln>
              <a:solidFill>
                <a:schemeClr val="tx1"/>
              </a:solidFill>
              <a:effectLst/>
              <a:uLnTx/>
              <a:uFillTx/>
              <a:latin typeface="+mn-lt"/>
              <a:ea typeface="+mn-ea"/>
              <a:cs typeface="Simplified Arabic" pitchFamily="2" charset="-78"/>
            </a:endParaRPr>
          </a:p>
          <a:p>
            <a:pPr marL="0" marR="0" lvl="0" indent="0" algn="ctr" defTabSz="914400" rtl="0" eaLnBrk="1" fontAlgn="auto" latinLnBrk="0" hangingPunct="1">
              <a:lnSpc>
                <a:spcPct val="100000"/>
              </a:lnSpc>
              <a:spcBef>
                <a:spcPct val="20000"/>
              </a:spcBef>
              <a:spcAft>
                <a:spcPts val="0"/>
              </a:spcAft>
              <a:buClr>
                <a:schemeClr val="accent1"/>
              </a:buClr>
              <a:buSzPct val="70000"/>
              <a:buFont typeface="Wingdings 2"/>
              <a:buNone/>
              <a:tabLst/>
              <a:defRPr/>
            </a:pPr>
            <a:endParaRPr kumimoji="0" lang="fr-FR" b="1" i="0" u="none" strike="noStrike" kern="1200" cap="none" spc="0" normalizeH="0" baseline="0" noProof="0" dirty="0" smtClean="0">
              <a:ln>
                <a:noFill/>
              </a:ln>
              <a:solidFill>
                <a:schemeClr val="tx1"/>
              </a:solidFill>
              <a:effectLst/>
              <a:uLnTx/>
              <a:uFillTx/>
              <a:latin typeface="+mn-lt"/>
              <a:ea typeface="+mn-ea"/>
              <a:cs typeface="Simplified Arabic" pitchFamily="2" charset="-78"/>
            </a:endParaRPr>
          </a:p>
        </p:txBody>
      </p:sp>
    </p:spTree>
  </p:cSld>
  <p:clrMapOvr>
    <a:masterClrMapping/>
  </p:clrMapOvr>
  <p:transition>
    <p:strips dir="ld"/>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 presetClass="entr" presetSubtype="32"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ox(out)">
                                      <p:cBhvr>
                                        <p:cTn id="7" dur="500"/>
                                        <p:tgtEl>
                                          <p:spTgt spid="2"/>
                                        </p:tgtEl>
                                      </p:cBhvr>
                                    </p:animEffect>
                                  </p:childTnLst>
                                </p:cTn>
                              </p:par>
                            </p:childTnLst>
                          </p:cTn>
                        </p:par>
                        <p:par>
                          <p:cTn id="8" fill="hold">
                            <p:stCondLst>
                              <p:cond delay="500"/>
                            </p:stCondLst>
                            <p:childTnLst>
                              <p:par>
                                <p:cTn id="9" presetID="37" presetClass="entr" presetSubtype="0" fill="hold" grpId="0" nodeType="afterEffect">
                                  <p:stCondLst>
                                    <p:cond delay="0"/>
                                  </p:stCondLst>
                                  <p:childTnLst>
                                    <p:set>
                                      <p:cBhvr>
                                        <p:cTn id="10" dur="1" fill="hold">
                                          <p:stCondLst>
                                            <p:cond delay="0"/>
                                          </p:stCondLst>
                                        </p:cTn>
                                        <p:tgtEl>
                                          <p:spTgt spid="9">
                                            <p:txEl>
                                              <p:pRg st="0" end="0"/>
                                            </p:txEl>
                                          </p:spTgt>
                                        </p:tgtEl>
                                        <p:attrNameLst>
                                          <p:attrName>style.visibility</p:attrName>
                                        </p:attrNameLst>
                                      </p:cBhvr>
                                      <p:to>
                                        <p:strVal val="visible"/>
                                      </p:to>
                                    </p:set>
                                    <p:animEffect transition="in" filter="fade">
                                      <p:cBhvr>
                                        <p:cTn id="11" dur="1000"/>
                                        <p:tgtEl>
                                          <p:spTgt spid="9">
                                            <p:txEl>
                                              <p:pRg st="0" end="0"/>
                                            </p:txEl>
                                          </p:spTgt>
                                        </p:tgtEl>
                                      </p:cBhvr>
                                    </p:animEffect>
                                    <p:anim calcmode="lin" valueType="num">
                                      <p:cBhvr>
                                        <p:cTn id="12" dur="1000" fill="hold"/>
                                        <p:tgtEl>
                                          <p:spTgt spid="9">
                                            <p:txEl>
                                              <p:pRg st="0" end="0"/>
                                            </p:txEl>
                                          </p:spTgt>
                                        </p:tgtEl>
                                        <p:attrNameLst>
                                          <p:attrName>ppt_x</p:attrName>
                                        </p:attrNameLst>
                                      </p:cBhvr>
                                      <p:tavLst>
                                        <p:tav tm="0">
                                          <p:val>
                                            <p:strVal val="#ppt_x"/>
                                          </p:val>
                                        </p:tav>
                                        <p:tav tm="100000">
                                          <p:val>
                                            <p:strVal val="#ppt_x"/>
                                          </p:val>
                                        </p:tav>
                                      </p:tavLst>
                                    </p:anim>
                                    <p:anim calcmode="lin" valueType="num">
                                      <p:cBhvr>
                                        <p:cTn id="13" dur="900" decel="100000" fill="hold"/>
                                        <p:tgtEl>
                                          <p:spTgt spid="9">
                                            <p:txEl>
                                              <p:pRg st="0" end="0"/>
                                            </p:txEl>
                                          </p:spTgt>
                                        </p:tgtEl>
                                        <p:attrNameLst>
                                          <p:attrName>ppt_y</p:attrName>
                                        </p:attrNameLst>
                                      </p:cBhvr>
                                      <p:tavLst>
                                        <p:tav tm="0">
                                          <p:val>
                                            <p:strVal val="#ppt_y+1"/>
                                          </p:val>
                                        </p:tav>
                                        <p:tav tm="100000">
                                          <p:val>
                                            <p:strVal val="#ppt_y-.03"/>
                                          </p:val>
                                        </p:tav>
                                      </p:tavLst>
                                    </p:anim>
                                    <p:anim calcmode="lin" valueType="num">
                                      <p:cBhvr>
                                        <p:cTn id="14" dur="100" accel="100000" fill="hold">
                                          <p:stCondLst>
                                            <p:cond delay="900"/>
                                          </p:stCondLst>
                                        </p:cTn>
                                        <p:tgtEl>
                                          <p:spTgt spid="9">
                                            <p:txEl>
                                              <p:pRg st="0" end="0"/>
                                            </p:txEl>
                                          </p:spTgt>
                                        </p:tgtEl>
                                        <p:attrNameLst>
                                          <p:attrName>ppt_y</p:attrName>
                                        </p:attrNameLst>
                                      </p:cBhvr>
                                      <p:tavLst>
                                        <p:tav tm="0">
                                          <p:val>
                                            <p:strVal val="#ppt_y-.03"/>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37" presetClass="entr" presetSubtype="0" fill="hold" grpId="0" nodeType="clickEffect">
                                  <p:stCondLst>
                                    <p:cond delay="0"/>
                                  </p:stCondLst>
                                  <p:childTnLst>
                                    <p:set>
                                      <p:cBhvr>
                                        <p:cTn id="18" dur="1" fill="hold">
                                          <p:stCondLst>
                                            <p:cond delay="0"/>
                                          </p:stCondLst>
                                        </p:cTn>
                                        <p:tgtEl>
                                          <p:spTgt spid="9">
                                            <p:txEl>
                                              <p:pRg st="2" end="2"/>
                                            </p:txEl>
                                          </p:spTgt>
                                        </p:tgtEl>
                                        <p:attrNameLst>
                                          <p:attrName>style.visibility</p:attrName>
                                        </p:attrNameLst>
                                      </p:cBhvr>
                                      <p:to>
                                        <p:strVal val="visible"/>
                                      </p:to>
                                    </p:set>
                                    <p:animEffect transition="in" filter="fade">
                                      <p:cBhvr>
                                        <p:cTn id="19" dur="1000"/>
                                        <p:tgtEl>
                                          <p:spTgt spid="9">
                                            <p:txEl>
                                              <p:pRg st="2" end="2"/>
                                            </p:txEl>
                                          </p:spTgt>
                                        </p:tgtEl>
                                      </p:cBhvr>
                                    </p:animEffect>
                                    <p:anim calcmode="lin" valueType="num">
                                      <p:cBhvr>
                                        <p:cTn id="20" dur="1000" fill="hold"/>
                                        <p:tgtEl>
                                          <p:spTgt spid="9">
                                            <p:txEl>
                                              <p:pRg st="2" end="2"/>
                                            </p:txEl>
                                          </p:spTgt>
                                        </p:tgtEl>
                                        <p:attrNameLst>
                                          <p:attrName>ppt_x</p:attrName>
                                        </p:attrNameLst>
                                      </p:cBhvr>
                                      <p:tavLst>
                                        <p:tav tm="0">
                                          <p:val>
                                            <p:strVal val="#ppt_x"/>
                                          </p:val>
                                        </p:tav>
                                        <p:tav tm="100000">
                                          <p:val>
                                            <p:strVal val="#ppt_x"/>
                                          </p:val>
                                        </p:tav>
                                      </p:tavLst>
                                    </p:anim>
                                    <p:anim calcmode="lin" valueType="num">
                                      <p:cBhvr>
                                        <p:cTn id="21" dur="900" decel="100000" fill="hold"/>
                                        <p:tgtEl>
                                          <p:spTgt spid="9">
                                            <p:txEl>
                                              <p:pRg st="2" end="2"/>
                                            </p:txEl>
                                          </p:spTgt>
                                        </p:tgtEl>
                                        <p:attrNameLst>
                                          <p:attrName>ppt_y</p:attrName>
                                        </p:attrNameLst>
                                      </p:cBhvr>
                                      <p:tavLst>
                                        <p:tav tm="0">
                                          <p:val>
                                            <p:strVal val="#ppt_y+1"/>
                                          </p:val>
                                        </p:tav>
                                        <p:tav tm="100000">
                                          <p:val>
                                            <p:strVal val="#ppt_y-.03"/>
                                          </p:val>
                                        </p:tav>
                                      </p:tavLst>
                                    </p:anim>
                                    <p:anim calcmode="lin" valueType="num">
                                      <p:cBhvr>
                                        <p:cTn id="22" dur="100" accel="100000" fill="hold">
                                          <p:stCondLst>
                                            <p:cond delay="900"/>
                                          </p:stCondLst>
                                        </p:cTn>
                                        <p:tgtEl>
                                          <p:spTgt spid="9">
                                            <p:txEl>
                                              <p:pRg st="2" end="2"/>
                                            </p:txEl>
                                          </p:spTgt>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9"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 name="Titre 1"/>
          <p:cNvSpPr>
            <a:spLocks noGrp="1"/>
          </p:cNvSpPr>
          <p:nvPr>
            <p:ph type="title"/>
          </p:nvPr>
        </p:nvSpPr>
        <p:spPr>
          <a:xfrm>
            <a:off x="0" y="0"/>
            <a:ext cx="9144000" cy="838200"/>
          </a:xfrm>
        </p:spPr>
        <p:txBody>
          <a:bodyPr>
            <a:noAutofit/>
          </a:bodyPr>
          <a:lstStyle/>
          <a:p>
            <a:pPr algn="ctr"/>
            <a:endParaRPr lang="fr-FR" sz="2400" b="1" i="1" dirty="0">
              <a:cs typeface="Andalus" pitchFamily="2" charset="-78"/>
            </a:endParaRPr>
          </a:p>
        </p:txBody>
      </p:sp>
      <p:sp>
        <p:nvSpPr>
          <p:cNvPr id="11" name="Rectangle 10"/>
          <p:cNvSpPr/>
          <p:nvPr/>
        </p:nvSpPr>
        <p:spPr>
          <a:xfrm>
            <a:off x="714348" y="1214422"/>
            <a:ext cx="7500974" cy="369332"/>
          </a:xfrm>
          <a:prstGeom prst="rect">
            <a:avLst/>
          </a:prstGeom>
        </p:spPr>
        <p:txBody>
          <a:bodyPr wrap="square">
            <a:spAutoFit/>
          </a:bodyPr>
          <a:lstStyle/>
          <a:p>
            <a:pPr algn="r" rtl="1">
              <a:buFont typeface="Arial" charset="0"/>
              <a:buNone/>
            </a:pPr>
            <a:endParaRPr lang="fr-FR" dirty="0" smtClean="0">
              <a:cs typeface="Simplified Arabic" pitchFamily="2" charset="-78"/>
            </a:endParaRPr>
          </a:p>
        </p:txBody>
      </p:sp>
      <p:sp>
        <p:nvSpPr>
          <p:cNvPr id="5" name="Rectangle 4"/>
          <p:cNvSpPr/>
          <p:nvPr/>
        </p:nvSpPr>
        <p:spPr>
          <a:xfrm>
            <a:off x="500034" y="1500174"/>
            <a:ext cx="8215370" cy="369332"/>
          </a:xfrm>
          <a:prstGeom prst="rect">
            <a:avLst/>
          </a:prstGeom>
        </p:spPr>
        <p:txBody>
          <a:bodyPr wrap="square">
            <a:spAutoFit/>
          </a:bodyPr>
          <a:lstStyle/>
          <a:p>
            <a:pPr algn="r"/>
            <a:r>
              <a:rPr lang="fr-FR" dirty="0" smtClean="0">
                <a:cs typeface="Simplified Arabic" pitchFamily="2" charset="-78"/>
              </a:rPr>
              <a:t> </a:t>
            </a:r>
            <a:r>
              <a:rPr lang="ar-SA" dirty="0" smtClean="0">
                <a:cs typeface="Simplified Arabic" pitchFamily="2" charset="-78"/>
              </a:rPr>
              <a:t> </a:t>
            </a:r>
            <a:endParaRPr lang="fr-FR" dirty="0">
              <a:cs typeface="Simplified Arabic" pitchFamily="2" charset="-78"/>
            </a:endParaRPr>
          </a:p>
        </p:txBody>
      </p:sp>
      <p:sp>
        <p:nvSpPr>
          <p:cNvPr id="6" name="Rectangle 5"/>
          <p:cNvSpPr/>
          <p:nvPr/>
        </p:nvSpPr>
        <p:spPr>
          <a:xfrm>
            <a:off x="500034" y="1428736"/>
            <a:ext cx="7286676" cy="3693319"/>
          </a:xfrm>
          <a:prstGeom prst="rect">
            <a:avLst/>
          </a:prstGeom>
        </p:spPr>
        <p:txBody>
          <a:bodyPr wrap="square">
            <a:spAutoFit/>
          </a:bodyPr>
          <a:lstStyle/>
          <a:p>
            <a:r>
              <a:rPr lang="en-US" i="1" dirty="0" smtClean="0">
                <a:latin typeface="Times New Roman" pitchFamily="18" charset="0"/>
                <a:cs typeface="Times New Roman" pitchFamily="18" charset="0"/>
              </a:rPr>
              <a:t>More specific objectives of HRM include the following:</a:t>
            </a:r>
          </a:p>
          <a:p>
            <a:r>
              <a:rPr lang="en-US" i="1" dirty="0" smtClean="0">
                <a:latin typeface="Times New Roman" pitchFamily="18" charset="0"/>
                <a:cs typeface="Times New Roman" pitchFamily="18" charset="0"/>
              </a:rPr>
              <a:t>Provide and maintain productive employees.</a:t>
            </a:r>
          </a:p>
          <a:p>
            <a:r>
              <a:rPr lang="en-US" i="1" dirty="0" smtClean="0">
                <a:latin typeface="Times New Roman" pitchFamily="18" charset="0"/>
                <a:cs typeface="Times New Roman" pitchFamily="18" charset="0"/>
              </a:rPr>
              <a:t>Make full use of the skills and abilities of each employee.</a:t>
            </a:r>
          </a:p>
          <a:p>
            <a:r>
              <a:rPr lang="en-US" i="1" dirty="0" smtClean="0">
                <a:latin typeface="Times New Roman" pitchFamily="18" charset="0"/>
                <a:cs typeface="Times New Roman" pitchFamily="18" charset="0"/>
              </a:rPr>
              <a:t>Ensure employees have and receive the proper training.</a:t>
            </a:r>
          </a:p>
          <a:p>
            <a:r>
              <a:rPr lang="en-US" i="1" u="sng" dirty="0" smtClean="0">
                <a:latin typeface="Times New Roman" pitchFamily="18" charset="0"/>
                <a:cs typeface="Times New Roman" pitchFamily="18" charset="0"/>
                <a:hlinkClick r:id="rId2"/>
              </a:rPr>
              <a:t>Build and maintain a positive employee experience</a:t>
            </a:r>
            <a:r>
              <a:rPr lang="en-US" i="1" dirty="0" smtClean="0">
                <a:latin typeface="Times New Roman" pitchFamily="18" charset="0"/>
                <a:cs typeface="Times New Roman" pitchFamily="18" charset="0"/>
              </a:rPr>
              <a:t> with high satisfaction and quality of life, so that employees can contribute their best efforts to their work.</a:t>
            </a:r>
          </a:p>
          <a:p>
            <a:r>
              <a:rPr lang="en-US" i="1" dirty="0" smtClean="0">
                <a:latin typeface="Times New Roman" pitchFamily="18" charset="0"/>
                <a:cs typeface="Times New Roman" pitchFamily="18" charset="0"/>
              </a:rPr>
              <a:t>Communicate company policies, procedures, rules and regulations to employees.</a:t>
            </a:r>
          </a:p>
          <a:p>
            <a:r>
              <a:rPr lang="en-US" i="1" dirty="0" smtClean="0">
                <a:latin typeface="Times New Roman" pitchFamily="18" charset="0"/>
                <a:cs typeface="Times New Roman" pitchFamily="18" charset="0"/>
              </a:rPr>
              <a:t>Maintain ethical, legal and socially responsible policies and behaviors in the workplace.</a:t>
            </a:r>
          </a:p>
          <a:p>
            <a:r>
              <a:rPr lang="en-US" i="1" dirty="0" smtClean="0">
                <a:latin typeface="Times New Roman" pitchFamily="18" charset="0"/>
                <a:cs typeface="Times New Roman" pitchFamily="18" charset="0"/>
              </a:rPr>
              <a:t>Manage internal and external changes that might affect employees and staffing.</a:t>
            </a:r>
            <a:endParaRPr lang="en-US" i="1" dirty="0">
              <a:latin typeface="Times New Roman" pitchFamily="18" charset="0"/>
              <a:cs typeface="Times New Roman" pitchFamily="18" charset="0"/>
            </a:endParaRPr>
          </a:p>
        </p:txBody>
      </p:sp>
    </p:spTree>
  </p:cSld>
  <p:clrMapOvr>
    <a:masterClrMapping/>
  </p:clrMapOvr>
  <p:transition>
    <p:wheel spokes="3"/>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 name="Titre 1"/>
          <p:cNvSpPr>
            <a:spLocks noGrp="1"/>
          </p:cNvSpPr>
          <p:nvPr>
            <p:ph type="title"/>
          </p:nvPr>
        </p:nvSpPr>
        <p:spPr>
          <a:xfrm>
            <a:off x="0" y="0"/>
            <a:ext cx="9144000" cy="838200"/>
          </a:xfrm>
        </p:spPr>
        <p:txBody>
          <a:bodyPr>
            <a:noAutofit/>
          </a:bodyPr>
          <a:lstStyle/>
          <a:p>
            <a:pPr algn="ctr"/>
            <a:endParaRPr lang="fr-FR" sz="2400" b="1" i="1" dirty="0">
              <a:cs typeface="Andalus" pitchFamily="2" charset="-78"/>
            </a:endParaRPr>
          </a:p>
        </p:txBody>
      </p:sp>
      <p:sp>
        <p:nvSpPr>
          <p:cNvPr id="11" name="Rectangle 10"/>
          <p:cNvSpPr/>
          <p:nvPr/>
        </p:nvSpPr>
        <p:spPr>
          <a:xfrm>
            <a:off x="714348" y="1214422"/>
            <a:ext cx="7500974" cy="369332"/>
          </a:xfrm>
          <a:prstGeom prst="rect">
            <a:avLst/>
          </a:prstGeom>
        </p:spPr>
        <p:txBody>
          <a:bodyPr wrap="square">
            <a:spAutoFit/>
          </a:bodyPr>
          <a:lstStyle/>
          <a:p>
            <a:pPr algn="r" rtl="1">
              <a:buFont typeface="Arial" charset="0"/>
              <a:buNone/>
            </a:pPr>
            <a:endParaRPr lang="fr-FR" dirty="0" smtClean="0">
              <a:cs typeface="Simplified Arabic" pitchFamily="2" charset="-78"/>
            </a:endParaRPr>
          </a:p>
        </p:txBody>
      </p:sp>
      <p:sp>
        <p:nvSpPr>
          <p:cNvPr id="5" name="Rectangle 4"/>
          <p:cNvSpPr/>
          <p:nvPr/>
        </p:nvSpPr>
        <p:spPr>
          <a:xfrm>
            <a:off x="500034" y="1500174"/>
            <a:ext cx="8215370" cy="369332"/>
          </a:xfrm>
          <a:prstGeom prst="rect">
            <a:avLst/>
          </a:prstGeom>
        </p:spPr>
        <p:txBody>
          <a:bodyPr wrap="square">
            <a:spAutoFit/>
          </a:bodyPr>
          <a:lstStyle/>
          <a:p>
            <a:pPr algn="r"/>
            <a:r>
              <a:rPr lang="fr-FR" dirty="0" smtClean="0">
                <a:cs typeface="Simplified Arabic" pitchFamily="2" charset="-78"/>
              </a:rPr>
              <a:t> </a:t>
            </a:r>
            <a:r>
              <a:rPr lang="ar-SA" dirty="0" smtClean="0">
                <a:cs typeface="Simplified Arabic" pitchFamily="2" charset="-78"/>
              </a:rPr>
              <a:t> </a:t>
            </a:r>
            <a:endParaRPr lang="fr-FR" dirty="0">
              <a:cs typeface="Simplified Arabic" pitchFamily="2" charset="-78"/>
            </a:endParaRPr>
          </a:p>
        </p:txBody>
      </p:sp>
      <p:pic>
        <p:nvPicPr>
          <p:cNvPr id="4098" name="Picture 2" descr="C:\Users\client\Documents\cours en ligne\whatis-hrm.png"/>
          <p:cNvPicPr>
            <a:picLocks noChangeAspect="1" noChangeArrowheads="1"/>
          </p:cNvPicPr>
          <p:nvPr/>
        </p:nvPicPr>
        <p:blipFill>
          <a:blip r:embed="rId2"/>
          <a:srcRect/>
          <a:stretch>
            <a:fillRect/>
          </a:stretch>
        </p:blipFill>
        <p:spPr bwMode="auto">
          <a:xfrm>
            <a:off x="1000100" y="1428736"/>
            <a:ext cx="7000924" cy="4653556"/>
          </a:xfrm>
          <a:prstGeom prst="rect">
            <a:avLst/>
          </a:prstGeom>
          <a:noFill/>
        </p:spPr>
      </p:pic>
    </p:spTree>
  </p:cSld>
  <p:clrMapOvr>
    <a:masterClrMapping/>
  </p:clrMapOvr>
  <p:transition>
    <p:wheel spokes="3"/>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Chevron 8"/>
          <p:cNvSpPr/>
          <p:nvPr/>
        </p:nvSpPr>
        <p:spPr>
          <a:xfrm rot="5400000">
            <a:off x="357173" y="714373"/>
            <a:ext cx="1785951" cy="2500298"/>
          </a:xfrm>
          <a:prstGeom prst="chevron">
            <a:avLst>
              <a:gd name="adj" fmla="val 25776"/>
            </a:avLst>
          </a:prstGeom>
          <a:solidFill>
            <a:schemeClr val="bg2">
              <a:lumMod val="90000"/>
            </a:schemeClr>
          </a:solidFill>
          <a:effectLst>
            <a:glow rad="63500">
              <a:schemeClr val="accent1">
                <a:satMod val="175000"/>
                <a:alpha val="40000"/>
              </a:schemeClr>
            </a:glow>
          </a:effectLst>
          <a:scene3d>
            <a:camera prst="orthographicFront"/>
            <a:lightRig rig="threePt" dir="t"/>
          </a:scene3d>
          <a:sp3d>
            <a:bevelT/>
          </a:sp3d>
        </p:spPr>
        <p:style>
          <a:lnRef idx="2">
            <a:schemeClr val="accen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a:lstStyle/>
          <a:p>
            <a:endParaRPr lang="fr-FR" dirty="0"/>
          </a:p>
        </p:txBody>
      </p:sp>
      <p:sp>
        <p:nvSpPr>
          <p:cNvPr id="12" name="Chevron 11"/>
          <p:cNvSpPr/>
          <p:nvPr/>
        </p:nvSpPr>
        <p:spPr>
          <a:xfrm rot="5400000">
            <a:off x="428612" y="2143132"/>
            <a:ext cx="1714512" cy="2571736"/>
          </a:xfrm>
          <a:prstGeom prst="chevron">
            <a:avLst>
              <a:gd name="adj" fmla="val 27954"/>
            </a:avLst>
          </a:prstGeom>
          <a:solidFill>
            <a:schemeClr val="bg2">
              <a:lumMod val="75000"/>
            </a:schemeClr>
          </a:solidFill>
          <a:effectLst>
            <a:glow rad="63500">
              <a:schemeClr val="accent1">
                <a:satMod val="175000"/>
                <a:alpha val="40000"/>
              </a:schemeClr>
            </a:glow>
          </a:effectLst>
          <a:scene3d>
            <a:camera prst="orthographicFront"/>
            <a:lightRig rig="threePt" dir="t"/>
          </a:scene3d>
          <a:sp3d>
            <a:bevelT/>
          </a:sp3d>
        </p:spPr>
        <p:style>
          <a:lnRef idx="2">
            <a:schemeClr val="accen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15" name="Chevron 14"/>
          <p:cNvSpPr/>
          <p:nvPr/>
        </p:nvSpPr>
        <p:spPr>
          <a:xfrm rot="5400000">
            <a:off x="464331" y="3536173"/>
            <a:ext cx="1643074" cy="2571736"/>
          </a:xfrm>
          <a:prstGeom prst="chevron">
            <a:avLst>
              <a:gd name="adj" fmla="val 23364"/>
            </a:avLst>
          </a:prstGeom>
          <a:solidFill>
            <a:schemeClr val="bg2">
              <a:lumMod val="50000"/>
            </a:schemeClr>
          </a:solidFill>
          <a:scene3d>
            <a:camera prst="orthographicFront"/>
            <a:lightRig rig="threePt" dir="t"/>
          </a:scene3d>
          <a:sp3d>
            <a:bevelT/>
          </a:sp3d>
        </p:spPr>
        <p:style>
          <a:lnRef idx="2">
            <a:schemeClr val="accen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18" name="Chevron 17"/>
          <p:cNvSpPr/>
          <p:nvPr/>
        </p:nvSpPr>
        <p:spPr>
          <a:xfrm rot="5400000">
            <a:off x="642938" y="4857764"/>
            <a:ext cx="1357298" cy="2643174"/>
          </a:xfrm>
          <a:prstGeom prst="chevron">
            <a:avLst>
              <a:gd name="adj" fmla="val 16684"/>
            </a:avLst>
          </a:prstGeom>
          <a:solidFill>
            <a:schemeClr val="accent5">
              <a:lumMod val="50000"/>
            </a:schemeClr>
          </a:solidFill>
          <a:effectLst>
            <a:glow rad="63500">
              <a:schemeClr val="accent1">
                <a:satMod val="175000"/>
                <a:alpha val="40000"/>
              </a:schemeClr>
            </a:glow>
          </a:effectLst>
          <a:scene3d>
            <a:camera prst="orthographicFront"/>
            <a:lightRig rig="threePt" dir="t"/>
          </a:scene3d>
          <a:sp3d>
            <a:bevelT/>
          </a:sp3d>
        </p:spPr>
        <p:style>
          <a:lnRef idx="2">
            <a:schemeClr val="accen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24" name="Rectangle 23"/>
          <p:cNvSpPr/>
          <p:nvPr/>
        </p:nvSpPr>
        <p:spPr>
          <a:xfrm>
            <a:off x="357158" y="1785926"/>
            <a:ext cx="1733167" cy="584775"/>
          </a:xfrm>
          <a:prstGeom prst="rect">
            <a:avLst/>
          </a:prstGeom>
          <a:noFill/>
        </p:spPr>
        <p:txBody>
          <a:bodyPr wrap="none">
            <a:spAutoFit/>
          </a:bodyPr>
          <a:lstStyle/>
          <a:p>
            <a:pPr lvl="0" algn="ctr" rtl="1"/>
            <a:r>
              <a:rPr lang="ar-DZ" sz="3200" b="1" i="1" dirty="0" smtClean="0">
                <a:cs typeface="Traditional Arabic" pitchFamily="2" charset="-78"/>
              </a:rPr>
              <a:t>الفصل الأول </a:t>
            </a:r>
            <a:endParaRPr lang="fr-FR" sz="3200" b="1" i="1" dirty="0">
              <a:cs typeface="Traditional Arabic" pitchFamily="2" charset="-78"/>
            </a:endParaRPr>
          </a:p>
        </p:txBody>
      </p:sp>
      <p:sp>
        <p:nvSpPr>
          <p:cNvPr id="25" name="Rectangle 24"/>
          <p:cNvSpPr/>
          <p:nvPr/>
        </p:nvSpPr>
        <p:spPr>
          <a:xfrm>
            <a:off x="428596" y="3286124"/>
            <a:ext cx="1645002" cy="584775"/>
          </a:xfrm>
          <a:prstGeom prst="rect">
            <a:avLst/>
          </a:prstGeom>
        </p:spPr>
        <p:txBody>
          <a:bodyPr wrap="none">
            <a:spAutoFit/>
          </a:bodyPr>
          <a:lstStyle/>
          <a:p>
            <a:pPr lvl="0" algn="ctr" rtl="1"/>
            <a:r>
              <a:rPr lang="ar-DZ" sz="3200" b="1" i="1" dirty="0" smtClean="0">
                <a:cs typeface="Traditional Arabic" pitchFamily="2" charset="-78"/>
              </a:rPr>
              <a:t>الفصل الثاني </a:t>
            </a:r>
            <a:endParaRPr lang="fr-FR" sz="3200" b="1" i="1" dirty="0">
              <a:cs typeface="Traditional Arabic" pitchFamily="2" charset="-78"/>
            </a:endParaRPr>
          </a:p>
        </p:txBody>
      </p:sp>
      <p:sp>
        <p:nvSpPr>
          <p:cNvPr id="26" name="Rectangle 25"/>
          <p:cNvSpPr/>
          <p:nvPr/>
        </p:nvSpPr>
        <p:spPr>
          <a:xfrm>
            <a:off x="428596" y="4572008"/>
            <a:ext cx="1702710" cy="584775"/>
          </a:xfrm>
          <a:prstGeom prst="rect">
            <a:avLst/>
          </a:prstGeom>
        </p:spPr>
        <p:txBody>
          <a:bodyPr wrap="square">
            <a:spAutoFit/>
          </a:bodyPr>
          <a:lstStyle/>
          <a:p>
            <a:pPr lvl="0" algn="ctr" rtl="1"/>
            <a:r>
              <a:rPr lang="ar-DZ" sz="3200" b="1" i="1" dirty="0" smtClean="0">
                <a:cs typeface="Traditional Arabic" pitchFamily="2" charset="-78"/>
              </a:rPr>
              <a:t>الفصل الثالث</a:t>
            </a:r>
            <a:endParaRPr lang="fr-FR" sz="3200" b="1" i="1" dirty="0">
              <a:cs typeface="Traditional Arabic" pitchFamily="2" charset="-78"/>
            </a:endParaRPr>
          </a:p>
        </p:txBody>
      </p:sp>
      <p:sp>
        <p:nvSpPr>
          <p:cNvPr id="27" name="Rectangle 26"/>
          <p:cNvSpPr/>
          <p:nvPr/>
        </p:nvSpPr>
        <p:spPr>
          <a:xfrm>
            <a:off x="428596" y="5929330"/>
            <a:ext cx="1935145" cy="584775"/>
          </a:xfrm>
          <a:prstGeom prst="rect">
            <a:avLst/>
          </a:prstGeom>
        </p:spPr>
        <p:txBody>
          <a:bodyPr wrap="none">
            <a:spAutoFit/>
          </a:bodyPr>
          <a:lstStyle/>
          <a:p>
            <a:pPr lvl="0" algn="ctr" rtl="1"/>
            <a:r>
              <a:rPr lang="ar-DZ" sz="3200" b="1" i="1" smtClean="0">
                <a:solidFill>
                  <a:schemeClr val="bg1"/>
                </a:solidFill>
                <a:cs typeface="Traditional Arabic" pitchFamily="2" charset="-78"/>
              </a:rPr>
              <a:t>الجزء </a:t>
            </a:r>
            <a:r>
              <a:rPr lang="ar-DZ" sz="3200" b="1" i="1" dirty="0" smtClean="0">
                <a:solidFill>
                  <a:schemeClr val="bg1"/>
                </a:solidFill>
                <a:cs typeface="Traditional Arabic" pitchFamily="2" charset="-78"/>
              </a:rPr>
              <a:t>التطبيقي </a:t>
            </a:r>
            <a:endParaRPr lang="fr-FR" sz="3200" b="1" i="1" dirty="0">
              <a:solidFill>
                <a:schemeClr val="bg1"/>
              </a:solidFill>
              <a:cs typeface="Traditional Arabic" pitchFamily="2" charset="-78"/>
            </a:endParaRPr>
          </a:p>
        </p:txBody>
      </p:sp>
      <p:sp>
        <p:nvSpPr>
          <p:cNvPr id="29" name="Rectangle 28"/>
          <p:cNvSpPr/>
          <p:nvPr/>
        </p:nvSpPr>
        <p:spPr>
          <a:xfrm>
            <a:off x="2714612" y="1071546"/>
            <a:ext cx="6429388" cy="1285884"/>
          </a:xfrm>
          <a:prstGeom prst="rect">
            <a:avLst/>
          </a:prstGeom>
          <a:solidFill>
            <a:schemeClr val="bg2">
              <a:lumMod val="50000"/>
            </a:schemeClr>
          </a:solidFill>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3600" b="1" i="1" dirty="0" smtClean="0">
                <a:cs typeface="Akhbar MT" pitchFamily="2" charset="-78"/>
              </a:rPr>
              <a:t>أهم أدوات التحليل المالي المستخدمة في في تشخيص الوضعية المالية للمؤسسة </a:t>
            </a:r>
            <a:r>
              <a:rPr lang="ar-DZ" sz="3600" b="1" i="1" dirty="0" err="1" smtClean="0">
                <a:cs typeface="Akhbar MT" pitchFamily="2" charset="-78"/>
              </a:rPr>
              <a:t>الإقتصادية</a:t>
            </a:r>
            <a:endParaRPr lang="fr-FR" sz="3600" b="1" i="1" dirty="0">
              <a:cs typeface="Akhbar MT" pitchFamily="2" charset="-78"/>
            </a:endParaRPr>
          </a:p>
        </p:txBody>
      </p:sp>
      <p:sp>
        <p:nvSpPr>
          <p:cNvPr id="30" name="Rectangle 29"/>
          <p:cNvSpPr/>
          <p:nvPr/>
        </p:nvSpPr>
        <p:spPr>
          <a:xfrm>
            <a:off x="2714612" y="2428868"/>
            <a:ext cx="6429388" cy="1428760"/>
          </a:xfrm>
          <a:prstGeom prst="rect">
            <a:avLst/>
          </a:prstGeom>
          <a:solidFill>
            <a:schemeClr val="bg2">
              <a:lumMod val="75000"/>
            </a:schemeClr>
          </a:solidFill>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rtl="1"/>
            <a:endParaRPr lang="ar-DZ" sz="3600" b="1" i="1" dirty="0" smtClean="0">
              <a:solidFill>
                <a:schemeClr val="bg2">
                  <a:lumMod val="25000"/>
                </a:schemeClr>
              </a:solidFill>
              <a:cs typeface="Traditional Arabic" pitchFamily="2" charset="-78"/>
            </a:endParaRPr>
          </a:p>
          <a:p>
            <a:pPr lvl="0" algn="ctr" rtl="1"/>
            <a:r>
              <a:rPr lang="ar-DZ" sz="3600" b="1" i="1" dirty="0" smtClean="0">
                <a:solidFill>
                  <a:schemeClr val="bg2">
                    <a:lumMod val="25000"/>
                  </a:schemeClr>
                </a:solidFill>
                <a:cs typeface="Traditional Arabic" pitchFamily="2" charset="-78"/>
              </a:rPr>
              <a:t>عرض مختلف النماذج المستعملة في التنبؤ بمدى نجاح أو فشل المؤسسة </a:t>
            </a:r>
            <a:r>
              <a:rPr lang="ar-DZ" sz="3600" b="1" i="1" dirty="0" err="1" smtClean="0">
                <a:solidFill>
                  <a:schemeClr val="bg2">
                    <a:lumMod val="25000"/>
                  </a:schemeClr>
                </a:solidFill>
                <a:cs typeface="Traditional Arabic" pitchFamily="2" charset="-78"/>
              </a:rPr>
              <a:t>الإقتصادية</a:t>
            </a:r>
            <a:endParaRPr lang="fr-FR" sz="3600" b="1" i="1" dirty="0" smtClean="0">
              <a:solidFill>
                <a:schemeClr val="bg2">
                  <a:lumMod val="25000"/>
                </a:schemeClr>
              </a:solidFill>
              <a:cs typeface="Traditional Arabic" pitchFamily="2" charset="-78"/>
            </a:endParaRPr>
          </a:p>
          <a:p>
            <a:pPr algn="ctr"/>
            <a:endParaRPr lang="fr-FR" sz="3600" i="1" dirty="0">
              <a:solidFill>
                <a:schemeClr val="bg2">
                  <a:lumMod val="25000"/>
                </a:schemeClr>
              </a:solidFill>
            </a:endParaRPr>
          </a:p>
        </p:txBody>
      </p:sp>
      <p:sp>
        <p:nvSpPr>
          <p:cNvPr id="31" name="Rectangle 30"/>
          <p:cNvSpPr/>
          <p:nvPr/>
        </p:nvSpPr>
        <p:spPr>
          <a:xfrm>
            <a:off x="2714612" y="3929066"/>
            <a:ext cx="6429388" cy="1357322"/>
          </a:xfrm>
          <a:prstGeom prst="rect">
            <a:avLst/>
          </a:prstGeom>
          <a:solidFill>
            <a:schemeClr val="bg2">
              <a:lumMod val="90000"/>
            </a:schemeClr>
          </a:solidFill>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rtl="1"/>
            <a:endParaRPr lang="ar-DZ" sz="3600" b="1" i="1" dirty="0" smtClean="0">
              <a:solidFill>
                <a:schemeClr val="tx2">
                  <a:lumMod val="75000"/>
                </a:schemeClr>
              </a:solidFill>
              <a:cs typeface="Traditional Arabic" pitchFamily="2" charset="-78"/>
            </a:endParaRPr>
          </a:p>
          <a:p>
            <a:pPr lvl="0" algn="ctr" rtl="1"/>
            <a:r>
              <a:rPr lang="ar-DZ" sz="3600" b="1" i="1" dirty="0" smtClean="0">
                <a:solidFill>
                  <a:schemeClr val="tx2">
                    <a:lumMod val="75000"/>
                  </a:schemeClr>
                </a:solidFill>
                <a:cs typeface="Traditional Arabic" pitchFamily="2" charset="-78"/>
              </a:rPr>
              <a:t>وسائل وطرق بناء النماذج الكمية للتنبؤ بالوضعية المستقبلية للمؤسسة </a:t>
            </a:r>
            <a:r>
              <a:rPr lang="ar-DZ" sz="3600" b="1" i="1" dirty="0" err="1" smtClean="0">
                <a:solidFill>
                  <a:schemeClr val="tx2">
                    <a:lumMod val="75000"/>
                  </a:schemeClr>
                </a:solidFill>
                <a:cs typeface="Traditional Arabic" pitchFamily="2" charset="-78"/>
              </a:rPr>
              <a:t>الإقتصادية</a:t>
            </a:r>
            <a:r>
              <a:rPr lang="ar-DZ" sz="3600" b="1" i="1" dirty="0" smtClean="0">
                <a:solidFill>
                  <a:schemeClr val="tx2">
                    <a:lumMod val="75000"/>
                  </a:schemeClr>
                </a:solidFill>
                <a:cs typeface="Traditional Arabic" pitchFamily="2" charset="-78"/>
              </a:rPr>
              <a:t> </a:t>
            </a:r>
            <a:endParaRPr lang="fr-FR" sz="3600" b="1" i="1" dirty="0" smtClean="0">
              <a:solidFill>
                <a:schemeClr val="tx2">
                  <a:lumMod val="75000"/>
                </a:schemeClr>
              </a:solidFill>
              <a:cs typeface="Traditional Arabic" pitchFamily="2" charset="-78"/>
            </a:endParaRPr>
          </a:p>
          <a:p>
            <a:pPr algn="ctr"/>
            <a:endParaRPr lang="fr-FR" sz="3600" i="1" dirty="0">
              <a:solidFill>
                <a:schemeClr val="tx2">
                  <a:lumMod val="75000"/>
                </a:schemeClr>
              </a:solidFill>
            </a:endParaRPr>
          </a:p>
        </p:txBody>
      </p:sp>
      <p:sp>
        <p:nvSpPr>
          <p:cNvPr id="32" name="Rectangle 31"/>
          <p:cNvSpPr/>
          <p:nvPr/>
        </p:nvSpPr>
        <p:spPr>
          <a:xfrm>
            <a:off x="2714612" y="5429264"/>
            <a:ext cx="6429388" cy="1428736"/>
          </a:xfrm>
          <a:prstGeom prst="rect">
            <a:avLst/>
          </a:prstGeom>
          <a:solidFill>
            <a:schemeClr val="bg2"/>
          </a:solidFill>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4000" i="1" dirty="0" smtClean="0">
                <a:solidFill>
                  <a:schemeClr val="tx1"/>
                </a:solidFill>
                <a:cs typeface="Akhbar MT" pitchFamily="2" charset="-78"/>
              </a:rPr>
              <a:t>بناء نموذج كمي للتنبؤ بالفشل المالي للمؤسسات </a:t>
            </a:r>
            <a:r>
              <a:rPr lang="ar-DZ" sz="4000" i="1" dirty="0" err="1" smtClean="0">
                <a:solidFill>
                  <a:schemeClr val="tx1"/>
                </a:solidFill>
                <a:cs typeface="Akhbar MT" pitchFamily="2" charset="-78"/>
              </a:rPr>
              <a:t>الإقتصادية</a:t>
            </a:r>
            <a:r>
              <a:rPr lang="ar-DZ" sz="4000" i="1" dirty="0" smtClean="0">
                <a:solidFill>
                  <a:schemeClr val="tx1"/>
                </a:solidFill>
                <a:cs typeface="Akhbar MT" pitchFamily="2" charset="-78"/>
              </a:rPr>
              <a:t> الجزائرية </a:t>
            </a:r>
            <a:endParaRPr lang="fr-FR" sz="4000" i="1" dirty="0">
              <a:solidFill>
                <a:schemeClr val="tx1"/>
              </a:solidFill>
              <a:cs typeface="Akhbar MT" pitchFamily="2" charset="-78"/>
            </a:endParaRPr>
          </a:p>
        </p:txBody>
      </p:sp>
      <p:sp>
        <p:nvSpPr>
          <p:cNvPr id="33" name="Titre 1"/>
          <p:cNvSpPr>
            <a:spLocks noGrp="1"/>
          </p:cNvSpPr>
          <p:nvPr>
            <p:ph type="title"/>
          </p:nvPr>
        </p:nvSpPr>
        <p:spPr>
          <a:xfrm>
            <a:off x="0" y="0"/>
            <a:ext cx="9144000" cy="838200"/>
          </a:xfrm>
        </p:spPr>
        <p:txBody>
          <a:bodyPr>
            <a:noAutofit/>
          </a:bodyPr>
          <a:lstStyle/>
          <a:p>
            <a:pPr algn="ctr"/>
            <a:r>
              <a:rPr lang="ar-DZ" sz="4800" b="1" dirty="0" smtClean="0">
                <a:cs typeface="Andalus" pitchFamily="2" charset="-78"/>
              </a:rPr>
              <a:t>هيكـــل الدراســـــة </a:t>
            </a:r>
            <a:endParaRPr lang="fr-FR" sz="4800" b="1" dirty="0">
              <a:cs typeface="Andalus" pitchFamily="2" charset="-78"/>
            </a:endParaRPr>
          </a:p>
        </p:txBody>
      </p:sp>
      <p:sp>
        <p:nvSpPr>
          <p:cNvPr id="19" name="Sourire 18"/>
          <p:cNvSpPr/>
          <p:nvPr/>
        </p:nvSpPr>
        <p:spPr>
          <a:xfrm>
            <a:off x="714348" y="2643182"/>
            <a:ext cx="7358114" cy="3143272"/>
          </a:xfrm>
          <a:prstGeom prst="smileyFace">
            <a:avLst/>
          </a:prstGeom>
        </p:spPr>
        <p:style>
          <a:lnRef idx="1">
            <a:schemeClr val="accent5"/>
          </a:lnRef>
          <a:fillRef idx="2">
            <a:schemeClr val="accent5"/>
          </a:fillRef>
          <a:effectRef idx="1">
            <a:schemeClr val="accent5"/>
          </a:effectRef>
          <a:fontRef idx="minor">
            <a:schemeClr val="dk1"/>
          </a:fontRef>
        </p:style>
        <p:txBody>
          <a:bodyPr rtlCol="0" anchor="ctr"/>
          <a:lstStyle/>
          <a:p>
            <a:pPr algn="ctr"/>
            <a:r>
              <a:rPr lang="ar-DZ" sz="6000" b="1" dirty="0" smtClean="0">
                <a:cs typeface="Andalus" pitchFamily="2" charset="-78"/>
              </a:rPr>
              <a:t>هيكل البحث</a:t>
            </a:r>
            <a:endParaRPr lang="fr-FR" sz="6000" dirty="0"/>
          </a:p>
        </p:txBody>
      </p:sp>
      <p:pic>
        <p:nvPicPr>
          <p:cNvPr id="16" name="Picture 2" descr="C:\Users\PC\Downloads\fond_d_ecran_fond_d_ecran_fleurs_6au7q4de_resize.jpg"/>
          <p:cNvPicPr>
            <a:picLocks noChangeAspect="1" noChangeArrowheads="1"/>
          </p:cNvPicPr>
          <p:nvPr/>
        </p:nvPicPr>
        <p:blipFill>
          <a:blip r:embed="rId2" cstate="print"/>
          <a:srcRect/>
          <a:stretch>
            <a:fillRect/>
          </a:stretch>
        </p:blipFill>
        <p:spPr bwMode="auto">
          <a:xfrm>
            <a:off x="0" y="0"/>
            <a:ext cx="9144000" cy="6858000"/>
          </a:xfrm>
          <a:prstGeom prst="rect">
            <a:avLst/>
          </a:prstGeom>
          <a:noFill/>
          <a:ln w="9525">
            <a:noFill/>
            <a:miter lim="800000"/>
            <a:headEnd/>
            <a:tailEnd/>
          </a:ln>
        </p:spPr>
      </p:pic>
    </p:spTree>
  </p:cSld>
  <p:clrMapOvr>
    <a:masterClrMapping/>
  </p:clrMapOvr>
  <p:transition>
    <p:checke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 name="Titre 1"/>
          <p:cNvSpPr>
            <a:spLocks noGrp="1"/>
          </p:cNvSpPr>
          <p:nvPr>
            <p:ph type="title"/>
          </p:nvPr>
        </p:nvSpPr>
        <p:spPr>
          <a:xfrm>
            <a:off x="0" y="0"/>
            <a:ext cx="9144000" cy="838200"/>
          </a:xfrm>
        </p:spPr>
        <p:txBody>
          <a:bodyPr>
            <a:noAutofit/>
          </a:bodyPr>
          <a:lstStyle/>
          <a:p>
            <a:pPr algn="ctr"/>
            <a:r>
              <a:rPr lang="en-US" sz="2400" b="1" i="1" dirty="0" smtClean="0">
                <a:latin typeface="Times New Roman" pitchFamily="18" charset="0"/>
                <a:cs typeface="Times New Roman" pitchFamily="18" charset="0"/>
              </a:rPr>
              <a:t>What Is Human Resources (HR)?</a:t>
            </a:r>
            <a:br>
              <a:rPr lang="en-US" sz="2400" b="1" i="1" dirty="0" smtClean="0">
                <a:latin typeface="Times New Roman" pitchFamily="18" charset="0"/>
                <a:cs typeface="Times New Roman" pitchFamily="18" charset="0"/>
              </a:rPr>
            </a:br>
            <a:endParaRPr lang="fr-FR" sz="2400" b="1" dirty="0">
              <a:cs typeface="Andalus" pitchFamily="2" charset="-78"/>
            </a:endParaRPr>
          </a:p>
        </p:txBody>
      </p:sp>
      <p:sp>
        <p:nvSpPr>
          <p:cNvPr id="11" name="Rectangle 10"/>
          <p:cNvSpPr/>
          <p:nvPr/>
        </p:nvSpPr>
        <p:spPr>
          <a:xfrm>
            <a:off x="714348" y="1214422"/>
            <a:ext cx="7500974" cy="369332"/>
          </a:xfrm>
          <a:prstGeom prst="rect">
            <a:avLst/>
          </a:prstGeom>
        </p:spPr>
        <p:txBody>
          <a:bodyPr wrap="square">
            <a:spAutoFit/>
          </a:bodyPr>
          <a:lstStyle/>
          <a:p>
            <a:pPr algn="r" rtl="1">
              <a:buFont typeface="Arial" charset="0"/>
              <a:buNone/>
            </a:pPr>
            <a:endParaRPr lang="fr-FR" dirty="0" smtClean="0">
              <a:cs typeface="Simplified Arabic" pitchFamily="2" charset="-78"/>
            </a:endParaRPr>
          </a:p>
        </p:txBody>
      </p:sp>
      <p:sp>
        <p:nvSpPr>
          <p:cNvPr id="5" name="Rectangle 4"/>
          <p:cNvSpPr/>
          <p:nvPr/>
        </p:nvSpPr>
        <p:spPr>
          <a:xfrm>
            <a:off x="500034" y="1500174"/>
            <a:ext cx="8215370" cy="369332"/>
          </a:xfrm>
          <a:prstGeom prst="rect">
            <a:avLst/>
          </a:prstGeom>
        </p:spPr>
        <p:txBody>
          <a:bodyPr wrap="square">
            <a:spAutoFit/>
          </a:bodyPr>
          <a:lstStyle/>
          <a:p>
            <a:pPr algn="r"/>
            <a:r>
              <a:rPr lang="fr-FR" dirty="0" smtClean="0">
                <a:cs typeface="Simplified Arabic" pitchFamily="2" charset="-78"/>
              </a:rPr>
              <a:t> </a:t>
            </a:r>
            <a:r>
              <a:rPr lang="ar-SA" dirty="0" smtClean="0">
                <a:cs typeface="Simplified Arabic" pitchFamily="2" charset="-78"/>
              </a:rPr>
              <a:t> </a:t>
            </a:r>
            <a:endParaRPr lang="fr-FR" dirty="0">
              <a:cs typeface="Simplified Arabic" pitchFamily="2" charset="-78"/>
            </a:endParaRPr>
          </a:p>
        </p:txBody>
      </p:sp>
      <p:sp>
        <p:nvSpPr>
          <p:cNvPr id="6" name="Rectangle 5"/>
          <p:cNvSpPr/>
          <p:nvPr/>
        </p:nvSpPr>
        <p:spPr>
          <a:xfrm>
            <a:off x="785786" y="1142984"/>
            <a:ext cx="8072494" cy="1477328"/>
          </a:xfrm>
          <a:prstGeom prst="rect">
            <a:avLst/>
          </a:prstGeom>
        </p:spPr>
        <p:txBody>
          <a:bodyPr wrap="square">
            <a:spAutoFit/>
          </a:bodyPr>
          <a:lstStyle/>
          <a:p>
            <a:r>
              <a:rPr lang="en-US" i="1" dirty="0" smtClean="0">
                <a:latin typeface="Times New Roman" pitchFamily="18" charset="0"/>
                <a:cs typeface="Times New Roman" pitchFamily="18" charset="0"/>
              </a:rPr>
              <a:t>Human </a:t>
            </a:r>
            <a:r>
              <a:rPr lang="en-US" i="1" dirty="0" smtClean="0">
                <a:latin typeface="Times New Roman" pitchFamily="18" charset="0"/>
                <a:cs typeface="Times New Roman" pitchFamily="18" charset="0"/>
              </a:rPr>
              <a:t>resources (HR) is the division of a business that is charged with finding, recruiting, screening, and training job applicants. It also administers employee benefit programs.</a:t>
            </a:r>
          </a:p>
          <a:p>
            <a:r>
              <a:rPr lang="en-US" i="1" dirty="0" smtClean="0">
                <a:latin typeface="Times New Roman" pitchFamily="18" charset="0"/>
                <a:cs typeface="Times New Roman" pitchFamily="18" charset="0"/>
              </a:rPr>
              <a:t>HR plays a key role in helping companies deal with a fast-changing business environment and a greater demand for quality employees in the 21st century.</a:t>
            </a:r>
            <a:endParaRPr lang="en-US" i="1" dirty="0">
              <a:latin typeface="Times New Roman" pitchFamily="18" charset="0"/>
              <a:cs typeface="Times New Roman" pitchFamily="18" charset="0"/>
            </a:endParaRPr>
          </a:p>
        </p:txBody>
      </p:sp>
      <p:pic>
        <p:nvPicPr>
          <p:cNvPr id="1027" name="Picture 3" descr="C:\Users\client\Documents\cours en ligne\HR-Human-Resources-Management.jpg"/>
          <p:cNvPicPr>
            <a:picLocks noChangeAspect="1" noChangeArrowheads="1"/>
          </p:cNvPicPr>
          <p:nvPr/>
        </p:nvPicPr>
        <p:blipFill>
          <a:blip r:embed="rId2"/>
          <a:srcRect/>
          <a:stretch>
            <a:fillRect/>
          </a:stretch>
        </p:blipFill>
        <p:spPr bwMode="auto">
          <a:xfrm>
            <a:off x="2143108" y="3429000"/>
            <a:ext cx="4548186" cy="2628852"/>
          </a:xfrm>
          <a:prstGeom prst="rect">
            <a:avLst/>
          </a:prstGeom>
          <a:noFill/>
        </p:spPr>
      </p:pic>
    </p:spTree>
  </p:cSld>
  <p:clrMapOvr>
    <a:masterClrMapping/>
  </p:clrMapOvr>
  <p:transition>
    <p:wheel spokes="3"/>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 name="Titre 1"/>
          <p:cNvSpPr>
            <a:spLocks noGrp="1"/>
          </p:cNvSpPr>
          <p:nvPr>
            <p:ph type="title"/>
          </p:nvPr>
        </p:nvSpPr>
        <p:spPr>
          <a:xfrm>
            <a:off x="0" y="0"/>
            <a:ext cx="9144000" cy="838200"/>
          </a:xfrm>
        </p:spPr>
        <p:txBody>
          <a:bodyPr>
            <a:noAutofit/>
          </a:bodyPr>
          <a:lstStyle/>
          <a:p>
            <a:pPr algn="ctr"/>
            <a:r>
              <a:rPr lang="fr-FR" sz="2400" b="1" i="1" dirty="0" smtClean="0">
                <a:cs typeface="Andalus" pitchFamily="2" charset="-78"/>
              </a:rPr>
              <a:t>Key </a:t>
            </a:r>
            <a:r>
              <a:rPr lang="fr-FR" sz="2400" b="1" i="1" dirty="0" err="1" smtClean="0">
                <a:cs typeface="Andalus" pitchFamily="2" charset="-78"/>
              </a:rPr>
              <a:t>takewayes</a:t>
            </a:r>
            <a:r>
              <a:rPr lang="fr-FR" sz="2400" b="1" i="1" dirty="0" smtClean="0">
                <a:cs typeface="Andalus" pitchFamily="2" charset="-78"/>
              </a:rPr>
              <a:t> </a:t>
            </a:r>
            <a:endParaRPr lang="fr-FR" sz="2400" b="1" i="1" dirty="0">
              <a:cs typeface="Andalus" pitchFamily="2" charset="-78"/>
            </a:endParaRPr>
          </a:p>
        </p:txBody>
      </p:sp>
      <p:sp>
        <p:nvSpPr>
          <p:cNvPr id="11" name="Rectangle 10"/>
          <p:cNvSpPr/>
          <p:nvPr/>
        </p:nvSpPr>
        <p:spPr>
          <a:xfrm>
            <a:off x="714348" y="1214422"/>
            <a:ext cx="7500974" cy="369332"/>
          </a:xfrm>
          <a:prstGeom prst="rect">
            <a:avLst/>
          </a:prstGeom>
        </p:spPr>
        <p:txBody>
          <a:bodyPr wrap="square">
            <a:spAutoFit/>
          </a:bodyPr>
          <a:lstStyle/>
          <a:p>
            <a:pPr algn="r" rtl="1">
              <a:buFont typeface="Arial" charset="0"/>
              <a:buNone/>
            </a:pPr>
            <a:endParaRPr lang="fr-FR" dirty="0" smtClean="0">
              <a:cs typeface="Simplified Arabic" pitchFamily="2" charset="-78"/>
            </a:endParaRPr>
          </a:p>
        </p:txBody>
      </p:sp>
      <p:sp>
        <p:nvSpPr>
          <p:cNvPr id="5" name="Rectangle 4"/>
          <p:cNvSpPr/>
          <p:nvPr/>
        </p:nvSpPr>
        <p:spPr>
          <a:xfrm>
            <a:off x="500034" y="1500174"/>
            <a:ext cx="8215370" cy="369332"/>
          </a:xfrm>
          <a:prstGeom prst="rect">
            <a:avLst/>
          </a:prstGeom>
        </p:spPr>
        <p:txBody>
          <a:bodyPr wrap="square">
            <a:spAutoFit/>
          </a:bodyPr>
          <a:lstStyle/>
          <a:p>
            <a:pPr algn="r"/>
            <a:r>
              <a:rPr lang="fr-FR" dirty="0" smtClean="0">
                <a:cs typeface="Simplified Arabic" pitchFamily="2" charset="-78"/>
              </a:rPr>
              <a:t> </a:t>
            </a:r>
            <a:r>
              <a:rPr lang="ar-SA" dirty="0" smtClean="0">
                <a:cs typeface="Simplified Arabic" pitchFamily="2" charset="-78"/>
              </a:rPr>
              <a:t> </a:t>
            </a:r>
            <a:endParaRPr lang="fr-FR" dirty="0">
              <a:cs typeface="Simplified Arabic" pitchFamily="2" charset="-78"/>
            </a:endParaRPr>
          </a:p>
        </p:txBody>
      </p:sp>
      <p:sp>
        <p:nvSpPr>
          <p:cNvPr id="6" name="Rectangle 5"/>
          <p:cNvSpPr/>
          <p:nvPr/>
        </p:nvSpPr>
        <p:spPr>
          <a:xfrm>
            <a:off x="285720" y="1166843"/>
            <a:ext cx="7643866" cy="2862322"/>
          </a:xfrm>
          <a:prstGeom prst="rect">
            <a:avLst/>
          </a:prstGeom>
        </p:spPr>
        <p:txBody>
          <a:bodyPr wrap="square">
            <a:spAutoFit/>
          </a:bodyPr>
          <a:lstStyle/>
          <a:p>
            <a:r>
              <a:rPr lang="en-US" i="1" dirty="0" smtClean="0">
                <a:latin typeface="Times New Roman" pitchFamily="18" charset="0"/>
                <a:cs typeface="Times New Roman" pitchFamily="18" charset="0"/>
              </a:rPr>
              <a:t>Human resources (HR) is the division of a business responsible for finding, recruiting, screening, and training job applicants.</a:t>
            </a:r>
          </a:p>
          <a:p>
            <a:r>
              <a:rPr lang="en-US" i="1" dirty="0" smtClean="0">
                <a:latin typeface="Times New Roman" pitchFamily="18" charset="0"/>
                <a:cs typeface="Times New Roman" pitchFamily="18" charset="0"/>
              </a:rPr>
              <a:t>HR departments also handle employee compensation, benefits, and terminations.</a:t>
            </a:r>
          </a:p>
          <a:p>
            <a:r>
              <a:rPr lang="en-US" i="1" dirty="0" smtClean="0">
                <a:latin typeface="Times New Roman" pitchFamily="18" charset="0"/>
                <a:cs typeface="Times New Roman" pitchFamily="18" charset="0"/>
              </a:rPr>
              <a:t>Human resource management (HRM) strategies focus on actively advancing and improving an organization's workforce with the long-term goal of improving the organization itself.</a:t>
            </a:r>
          </a:p>
          <a:p>
            <a:r>
              <a:rPr lang="en-US" i="1" dirty="0" smtClean="0">
                <a:latin typeface="Times New Roman" pitchFamily="18" charset="0"/>
                <a:cs typeface="Times New Roman" pitchFamily="18" charset="0"/>
              </a:rPr>
              <a:t>HR departments must keep up to date with laws that can affect the company and its employees.</a:t>
            </a:r>
          </a:p>
          <a:p>
            <a:r>
              <a:rPr lang="en-US" i="1" dirty="0" smtClean="0">
                <a:latin typeface="Times New Roman" pitchFamily="18" charset="0"/>
                <a:cs typeface="Times New Roman" pitchFamily="18" charset="0"/>
              </a:rPr>
              <a:t>Many companies have moved traditional HR administrative duties such as payroll and benefits to outside vendors.</a:t>
            </a:r>
            <a:endParaRPr lang="en-US" i="1" dirty="0">
              <a:latin typeface="Times New Roman" pitchFamily="18" charset="0"/>
              <a:cs typeface="Times New Roman" pitchFamily="18" charset="0"/>
            </a:endParaRPr>
          </a:p>
        </p:txBody>
      </p:sp>
    </p:spTree>
  </p:cSld>
  <p:clrMapOvr>
    <a:masterClrMapping/>
  </p:clrMapOvr>
  <p:transition>
    <p:wheel spokes="3"/>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 name="Titre 1"/>
          <p:cNvSpPr>
            <a:spLocks noGrp="1"/>
          </p:cNvSpPr>
          <p:nvPr>
            <p:ph type="title"/>
          </p:nvPr>
        </p:nvSpPr>
        <p:spPr>
          <a:xfrm>
            <a:off x="0" y="0"/>
            <a:ext cx="9144000" cy="838200"/>
          </a:xfrm>
        </p:spPr>
        <p:txBody>
          <a:bodyPr>
            <a:noAutofit/>
          </a:bodyPr>
          <a:lstStyle/>
          <a:p>
            <a:pPr algn="ctr"/>
            <a:endParaRPr lang="fr-FR" sz="2400" b="1" dirty="0">
              <a:cs typeface="Andalus" pitchFamily="2" charset="-78"/>
            </a:endParaRPr>
          </a:p>
        </p:txBody>
      </p:sp>
      <p:sp>
        <p:nvSpPr>
          <p:cNvPr id="11" name="Rectangle 10"/>
          <p:cNvSpPr/>
          <p:nvPr/>
        </p:nvSpPr>
        <p:spPr>
          <a:xfrm>
            <a:off x="714348" y="1214422"/>
            <a:ext cx="7500974" cy="369332"/>
          </a:xfrm>
          <a:prstGeom prst="rect">
            <a:avLst/>
          </a:prstGeom>
        </p:spPr>
        <p:txBody>
          <a:bodyPr wrap="square">
            <a:spAutoFit/>
          </a:bodyPr>
          <a:lstStyle/>
          <a:p>
            <a:pPr algn="r" rtl="1">
              <a:buFont typeface="Arial" charset="0"/>
              <a:buNone/>
            </a:pPr>
            <a:endParaRPr lang="fr-FR" dirty="0" smtClean="0">
              <a:cs typeface="Simplified Arabic" pitchFamily="2" charset="-78"/>
            </a:endParaRPr>
          </a:p>
        </p:txBody>
      </p:sp>
      <p:sp>
        <p:nvSpPr>
          <p:cNvPr id="5" name="Rectangle 4"/>
          <p:cNvSpPr/>
          <p:nvPr/>
        </p:nvSpPr>
        <p:spPr>
          <a:xfrm>
            <a:off x="500034" y="1500174"/>
            <a:ext cx="8215370" cy="369332"/>
          </a:xfrm>
          <a:prstGeom prst="rect">
            <a:avLst/>
          </a:prstGeom>
        </p:spPr>
        <p:txBody>
          <a:bodyPr wrap="square">
            <a:spAutoFit/>
          </a:bodyPr>
          <a:lstStyle/>
          <a:p>
            <a:pPr algn="r"/>
            <a:r>
              <a:rPr lang="fr-FR" dirty="0" smtClean="0">
                <a:cs typeface="Simplified Arabic" pitchFamily="2" charset="-78"/>
              </a:rPr>
              <a:t> </a:t>
            </a:r>
            <a:r>
              <a:rPr lang="ar-SA" dirty="0" smtClean="0">
                <a:cs typeface="Simplified Arabic" pitchFamily="2" charset="-78"/>
              </a:rPr>
              <a:t> </a:t>
            </a:r>
            <a:endParaRPr lang="fr-FR" dirty="0">
              <a:cs typeface="Simplified Arabic" pitchFamily="2" charset="-78"/>
            </a:endParaRPr>
          </a:p>
        </p:txBody>
      </p:sp>
      <p:pic>
        <p:nvPicPr>
          <p:cNvPr id="2050" name="Picture 2" descr="C:\Users\client\Documents\cours en ligne\what-is-a-human-resource-1918144_final-edit-ddb987240a3144edbdb46023d73d585d.jpg"/>
          <p:cNvPicPr>
            <a:picLocks noChangeAspect="1" noChangeArrowheads="1"/>
          </p:cNvPicPr>
          <p:nvPr/>
        </p:nvPicPr>
        <p:blipFill>
          <a:blip r:embed="rId2"/>
          <a:srcRect/>
          <a:stretch>
            <a:fillRect/>
          </a:stretch>
        </p:blipFill>
        <p:spPr bwMode="auto">
          <a:xfrm>
            <a:off x="714348" y="285728"/>
            <a:ext cx="7786742" cy="6072230"/>
          </a:xfrm>
          <a:prstGeom prst="rect">
            <a:avLst/>
          </a:prstGeom>
          <a:noFill/>
        </p:spPr>
      </p:pic>
    </p:spTree>
  </p:cSld>
  <p:clrMapOvr>
    <a:masterClrMapping/>
  </p:clrMapOvr>
  <p:transition>
    <p:wheel spokes="3"/>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 name="Titre 1"/>
          <p:cNvSpPr>
            <a:spLocks noGrp="1"/>
          </p:cNvSpPr>
          <p:nvPr>
            <p:ph type="title"/>
          </p:nvPr>
        </p:nvSpPr>
        <p:spPr>
          <a:xfrm>
            <a:off x="0" y="285728"/>
            <a:ext cx="9144000" cy="838200"/>
          </a:xfrm>
        </p:spPr>
        <p:txBody>
          <a:bodyPr>
            <a:noAutofit/>
          </a:bodyPr>
          <a:lstStyle/>
          <a:p>
            <a:pPr algn="ctr"/>
            <a:r>
              <a:rPr lang="en-US" sz="2400" b="1" i="1" dirty="0" smtClean="0"/>
              <a:t>What is human resource management (HRM</a:t>
            </a:r>
            <a:r>
              <a:rPr lang="en-US" sz="2400" b="1" i="1" dirty="0" smtClean="0"/>
              <a:t>)?</a:t>
            </a:r>
            <a:br>
              <a:rPr lang="en-US" sz="2400" b="1" i="1" dirty="0" smtClean="0"/>
            </a:br>
            <a:r>
              <a:rPr lang="en-US" sz="2400" b="1" i="1" dirty="0" smtClean="0"/>
              <a:t/>
            </a:r>
            <a:br>
              <a:rPr lang="en-US" sz="2400" b="1" i="1" dirty="0" smtClean="0"/>
            </a:br>
            <a:endParaRPr lang="fr-FR" sz="2400" b="1" i="1" dirty="0">
              <a:cs typeface="Andalus" pitchFamily="2" charset="-78"/>
            </a:endParaRPr>
          </a:p>
        </p:txBody>
      </p:sp>
      <p:sp>
        <p:nvSpPr>
          <p:cNvPr id="11" name="Rectangle 10"/>
          <p:cNvSpPr/>
          <p:nvPr/>
        </p:nvSpPr>
        <p:spPr>
          <a:xfrm>
            <a:off x="714348" y="1214422"/>
            <a:ext cx="7500974" cy="369332"/>
          </a:xfrm>
          <a:prstGeom prst="rect">
            <a:avLst/>
          </a:prstGeom>
        </p:spPr>
        <p:txBody>
          <a:bodyPr wrap="square">
            <a:spAutoFit/>
          </a:bodyPr>
          <a:lstStyle/>
          <a:p>
            <a:pPr algn="r" rtl="1">
              <a:buFont typeface="Arial" charset="0"/>
              <a:buNone/>
            </a:pPr>
            <a:endParaRPr lang="fr-FR" dirty="0" smtClean="0">
              <a:cs typeface="Simplified Arabic" pitchFamily="2" charset="-78"/>
            </a:endParaRPr>
          </a:p>
        </p:txBody>
      </p:sp>
      <p:sp>
        <p:nvSpPr>
          <p:cNvPr id="5" name="Rectangle 4"/>
          <p:cNvSpPr/>
          <p:nvPr/>
        </p:nvSpPr>
        <p:spPr>
          <a:xfrm>
            <a:off x="500034" y="1500174"/>
            <a:ext cx="8215370" cy="369332"/>
          </a:xfrm>
          <a:prstGeom prst="rect">
            <a:avLst/>
          </a:prstGeom>
        </p:spPr>
        <p:txBody>
          <a:bodyPr wrap="square">
            <a:spAutoFit/>
          </a:bodyPr>
          <a:lstStyle/>
          <a:p>
            <a:pPr algn="r"/>
            <a:r>
              <a:rPr lang="fr-FR" dirty="0" smtClean="0">
                <a:cs typeface="Simplified Arabic" pitchFamily="2" charset="-78"/>
              </a:rPr>
              <a:t> </a:t>
            </a:r>
            <a:r>
              <a:rPr lang="ar-SA" dirty="0" smtClean="0">
                <a:cs typeface="Simplified Arabic" pitchFamily="2" charset="-78"/>
              </a:rPr>
              <a:t> </a:t>
            </a:r>
            <a:endParaRPr lang="fr-FR" dirty="0">
              <a:cs typeface="Simplified Arabic" pitchFamily="2" charset="-78"/>
            </a:endParaRPr>
          </a:p>
        </p:txBody>
      </p:sp>
      <p:sp>
        <p:nvSpPr>
          <p:cNvPr id="6" name="Rectangle 5"/>
          <p:cNvSpPr/>
          <p:nvPr/>
        </p:nvSpPr>
        <p:spPr>
          <a:xfrm>
            <a:off x="428596" y="1714488"/>
            <a:ext cx="8429652" cy="3139321"/>
          </a:xfrm>
          <a:prstGeom prst="rect">
            <a:avLst/>
          </a:prstGeom>
        </p:spPr>
        <p:txBody>
          <a:bodyPr wrap="square">
            <a:spAutoFit/>
          </a:bodyPr>
          <a:lstStyle/>
          <a:p>
            <a:r>
              <a:rPr lang="en-US" i="1" dirty="0" smtClean="0">
                <a:latin typeface="Times New Roman" pitchFamily="18" charset="0"/>
                <a:cs typeface="Times New Roman" pitchFamily="18" charset="0"/>
              </a:rPr>
              <a:t>Human </a:t>
            </a:r>
            <a:r>
              <a:rPr lang="en-US" i="1" dirty="0" smtClean="0">
                <a:latin typeface="Times New Roman" pitchFamily="18" charset="0"/>
                <a:cs typeface="Times New Roman" pitchFamily="18" charset="0"/>
              </a:rPr>
              <a:t>resource management (HRM) is the practice of recruiting, hiring, deploying and managing an organization's employees. HRM is often referred to simply as human resources (HR). A company or organization's HR department is usually responsible for creating, putting into effect and overseeing policies governing workers and the relationship of the organization with its employees. The term human resources was first used in the early 1900s, and then more widely in the 1960s, to describe the people who work for the organization, in aggregate.</a:t>
            </a:r>
          </a:p>
          <a:p>
            <a:r>
              <a:rPr lang="en-US" i="1" dirty="0" smtClean="0">
                <a:latin typeface="Times New Roman" pitchFamily="18" charset="0"/>
                <a:cs typeface="Times New Roman" pitchFamily="18" charset="0"/>
              </a:rPr>
              <a:t>HRM is employee management with an emphasis on employees as assets of the business. In this context, employees are sometimes referred to as human capital. As with other business assets, the goal is to make effective use of employees, reducing risk and maximizing return on investment (</a:t>
            </a:r>
            <a:r>
              <a:rPr lang="en-US" i="1" u="sng" dirty="0" smtClean="0">
                <a:latin typeface="Times New Roman" pitchFamily="18" charset="0"/>
                <a:cs typeface="Times New Roman" pitchFamily="18" charset="0"/>
                <a:hlinkClick r:id="rId2"/>
              </a:rPr>
              <a:t>ROI</a:t>
            </a:r>
            <a:r>
              <a:rPr lang="en-US" i="1" dirty="0" smtClean="0">
                <a:latin typeface="Times New Roman" pitchFamily="18" charset="0"/>
                <a:cs typeface="Times New Roman" pitchFamily="18" charset="0"/>
              </a:rPr>
              <a:t>).</a:t>
            </a:r>
            <a:endParaRPr lang="en-US" i="1" dirty="0">
              <a:latin typeface="Times New Roman" pitchFamily="18" charset="0"/>
              <a:cs typeface="Times New Roman" pitchFamily="18" charset="0"/>
            </a:endParaRPr>
          </a:p>
        </p:txBody>
      </p:sp>
    </p:spTree>
  </p:cSld>
  <p:clrMapOvr>
    <a:masterClrMapping/>
  </p:clrMapOvr>
  <p:transition>
    <p:wheel spokes="3"/>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 name="Titre 1"/>
          <p:cNvSpPr>
            <a:spLocks noGrp="1"/>
          </p:cNvSpPr>
          <p:nvPr>
            <p:ph type="title"/>
          </p:nvPr>
        </p:nvSpPr>
        <p:spPr>
          <a:xfrm>
            <a:off x="0" y="0"/>
            <a:ext cx="9144000" cy="838200"/>
          </a:xfrm>
        </p:spPr>
        <p:txBody>
          <a:bodyPr>
            <a:noAutofit/>
          </a:bodyPr>
          <a:lstStyle/>
          <a:p>
            <a:pPr algn="ctr"/>
            <a:r>
              <a:rPr lang="en-US" sz="2400" b="1" i="1" dirty="0" smtClean="0"/>
              <a:t>The importance of human resource management</a:t>
            </a:r>
            <a:br>
              <a:rPr lang="en-US" sz="2400" b="1" i="1" dirty="0" smtClean="0"/>
            </a:br>
            <a:endParaRPr lang="fr-FR" sz="2400" b="1" i="1" dirty="0">
              <a:cs typeface="Andalus" pitchFamily="2" charset="-78"/>
            </a:endParaRPr>
          </a:p>
        </p:txBody>
      </p:sp>
      <p:sp>
        <p:nvSpPr>
          <p:cNvPr id="11" name="Rectangle 10"/>
          <p:cNvSpPr/>
          <p:nvPr/>
        </p:nvSpPr>
        <p:spPr>
          <a:xfrm>
            <a:off x="714348" y="1214422"/>
            <a:ext cx="7500974" cy="369332"/>
          </a:xfrm>
          <a:prstGeom prst="rect">
            <a:avLst/>
          </a:prstGeom>
        </p:spPr>
        <p:txBody>
          <a:bodyPr wrap="square">
            <a:spAutoFit/>
          </a:bodyPr>
          <a:lstStyle/>
          <a:p>
            <a:pPr algn="r" rtl="1">
              <a:buFont typeface="Arial" charset="0"/>
              <a:buNone/>
            </a:pPr>
            <a:endParaRPr lang="fr-FR" dirty="0" smtClean="0">
              <a:cs typeface="Simplified Arabic" pitchFamily="2" charset="-78"/>
            </a:endParaRPr>
          </a:p>
        </p:txBody>
      </p:sp>
      <p:sp>
        <p:nvSpPr>
          <p:cNvPr id="5" name="Rectangle 4"/>
          <p:cNvSpPr/>
          <p:nvPr/>
        </p:nvSpPr>
        <p:spPr>
          <a:xfrm>
            <a:off x="500034" y="1500174"/>
            <a:ext cx="8215370" cy="369332"/>
          </a:xfrm>
          <a:prstGeom prst="rect">
            <a:avLst/>
          </a:prstGeom>
        </p:spPr>
        <p:txBody>
          <a:bodyPr wrap="square">
            <a:spAutoFit/>
          </a:bodyPr>
          <a:lstStyle/>
          <a:p>
            <a:pPr algn="r"/>
            <a:r>
              <a:rPr lang="fr-FR" dirty="0" smtClean="0">
                <a:cs typeface="Simplified Arabic" pitchFamily="2" charset="-78"/>
              </a:rPr>
              <a:t> </a:t>
            </a:r>
            <a:r>
              <a:rPr lang="ar-SA" dirty="0" smtClean="0">
                <a:cs typeface="Simplified Arabic" pitchFamily="2" charset="-78"/>
              </a:rPr>
              <a:t> </a:t>
            </a:r>
            <a:endParaRPr lang="fr-FR" dirty="0">
              <a:cs typeface="Simplified Arabic" pitchFamily="2" charset="-78"/>
            </a:endParaRPr>
          </a:p>
        </p:txBody>
      </p:sp>
      <p:sp>
        <p:nvSpPr>
          <p:cNvPr id="6" name="Rectangle 5"/>
          <p:cNvSpPr/>
          <p:nvPr/>
        </p:nvSpPr>
        <p:spPr>
          <a:xfrm>
            <a:off x="571472" y="1357298"/>
            <a:ext cx="7429552" cy="3416320"/>
          </a:xfrm>
          <a:prstGeom prst="rect">
            <a:avLst/>
          </a:prstGeom>
        </p:spPr>
        <p:txBody>
          <a:bodyPr wrap="square">
            <a:spAutoFit/>
          </a:bodyPr>
          <a:lstStyle/>
          <a:p>
            <a:r>
              <a:rPr lang="en-US" i="1" dirty="0" smtClean="0">
                <a:latin typeface="Times New Roman" pitchFamily="18" charset="0"/>
                <a:cs typeface="Times New Roman" pitchFamily="18" charset="0"/>
              </a:rPr>
              <a:t>The </a:t>
            </a:r>
            <a:r>
              <a:rPr lang="en-US" i="1" dirty="0" smtClean="0">
                <a:latin typeface="Times New Roman" pitchFamily="18" charset="0"/>
                <a:cs typeface="Times New Roman" pitchFamily="18" charset="0"/>
              </a:rPr>
              <a:t>purpose of HRM practices is to manage the people within a workplace to achieve the organization's mission and reinforce the </a:t>
            </a:r>
            <a:r>
              <a:rPr lang="en-US" i="1" u="sng" dirty="0" smtClean="0">
                <a:latin typeface="Times New Roman" pitchFamily="18" charset="0"/>
                <a:cs typeface="Times New Roman" pitchFamily="18" charset="0"/>
                <a:hlinkClick r:id="rId2"/>
              </a:rPr>
              <a:t>corporate culture</a:t>
            </a:r>
            <a:r>
              <a:rPr lang="en-US" i="1" dirty="0" smtClean="0">
                <a:latin typeface="Times New Roman" pitchFamily="18" charset="0"/>
                <a:cs typeface="Times New Roman" pitchFamily="18" charset="0"/>
              </a:rPr>
              <a:t>. When people management is done effectively, HR managers can help recruit new employees who have the skills to further the company's goals. HR professionals also aid in the training and professional development of employees to meet the organization's objectives.</a:t>
            </a:r>
          </a:p>
          <a:p>
            <a:r>
              <a:rPr lang="en-US" i="1" dirty="0" smtClean="0">
                <a:latin typeface="Times New Roman" pitchFamily="18" charset="0"/>
                <a:cs typeface="Times New Roman" pitchFamily="18" charset="0"/>
              </a:rPr>
              <a:t>A company is only as good as its employees, making HRM a crucial part of maintaining or improving the health of the business. Additionally, HR managers monitor the state of the job market to help the organization stay competitive. This could include ensuring compensation and benefits are competitive, events are planned to keep employees from burning out and job roles are adapted based on the market.</a:t>
            </a:r>
            <a:endParaRPr lang="en-US" i="1" dirty="0">
              <a:latin typeface="Times New Roman" pitchFamily="18" charset="0"/>
              <a:cs typeface="Times New Roman" pitchFamily="18" charset="0"/>
            </a:endParaRPr>
          </a:p>
        </p:txBody>
      </p:sp>
    </p:spTree>
  </p:cSld>
  <p:clrMapOvr>
    <a:masterClrMapping/>
  </p:clrMapOvr>
  <p:transition>
    <p:wheel spokes="3"/>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 name="Titre 1"/>
          <p:cNvSpPr>
            <a:spLocks noGrp="1"/>
          </p:cNvSpPr>
          <p:nvPr>
            <p:ph type="title"/>
          </p:nvPr>
        </p:nvSpPr>
        <p:spPr>
          <a:xfrm>
            <a:off x="0" y="0"/>
            <a:ext cx="9144000" cy="838200"/>
          </a:xfrm>
        </p:spPr>
        <p:txBody>
          <a:bodyPr>
            <a:noAutofit/>
          </a:bodyPr>
          <a:lstStyle/>
          <a:p>
            <a:pPr algn="ctr"/>
            <a:endParaRPr lang="fr-FR" sz="2400" b="1" i="1" dirty="0">
              <a:cs typeface="Andalus" pitchFamily="2" charset="-78"/>
            </a:endParaRPr>
          </a:p>
        </p:txBody>
      </p:sp>
      <p:sp>
        <p:nvSpPr>
          <p:cNvPr id="11" name="Rectangle 10"/>
          <p:cNvSpPr/>
          <p:nvPr/>
        </p:nvSpPr>
        <p:spPr>
          <a:xfrm>
            <a:off x="714348" y="1214422"/>
            <a:ext cx="7500974" cy="369332"/>
          </a:xfrm>
          <a:prstGeom prst="rect">
            <a:avLst/>
          </a:prstGeom>
        </p:spPr>
        <p:txBody>
          <a:bodyPr wrap="square">
            <a:spAutoFit/>
          </a:bodyPr>
          <a:lstStyle/>
          <a:p>
            <a:pPr algn="r" rtl="1">
              <a:buFont typeface="Arial" charset="0"/>
              <a:buNone/>
            </a:pPr>
            <a:endParaRPr lang="fr-FR" dirty="0" smtClean="0">
              <a:cs typeface="Simplified Arabic" pitchFamily="2" charset="-78"/>
            </a:endParaRPr>
          </a:p>
        </p:txBody>
      </p:sp>
      <p:sp>
        <p:nvSpPr>
          <p:cNvPr id="5" name="Rectangle 4"/>
          <p:cNvSpPr/>
          <p:nvPr/>
        </p:nvSpPr>
        <p:spPr>
          <a:xfrm>
            <a:off x="500034" y="1500174"/>
            <a:ext cx="8215370" cy="369332"/>
          </a:xfrm>
          <a:prstGeom prst="rect">
            <a:avLst/>
          </a:prstGeom>
        </p:spPr>
        <p:txBody>
          <a:bodyPr wrap="square">
            <a:spAutoFit/>
          </a:bodyPr>
          <a:lstStyle/>
          <a:p>
            <a:pPr algn="r"/>
            <a:r>
              <a:rPr lang="fr-FR" dirty="0" smtClean="0">
                <a:cs typeface="Simplified Arabic" pitchFamily="2" charset="-78"/>
              </a:rPr>
              <a:t> </a:t>
            </a:r>
            <a:r>
              <a:rPr lang="ar-SA" dirty="0" smtClean="0">
                <a:cs typeface="Simplified Arabic" pitchFamily="2" charset="-78"/>
              </a:rPr>
              <a:t> </a:t>
            </a:r>
            <a:endParaRPr lang="fr-FR" dirty="0">
              <a:cs typeface="Simplified Arabic" pitchFamily="2" charset="-78"/>
            </a:endParaRPr>
          </a:p>
        </p:txBody>
      </p:sp>
      <p:pic>
        <p:nvPicPr>
          <p:cNvPr id="3074" name="Picture 2" descr="C:\Users\client\Documents\cours en ligne\when_hr_parts_are_greater_than_the_whole-f.png"/>
          <p:cNvPicPr>
            <a:picLocks noChangeAspect="1" noChangeArrowheads="1"/>
          </p:cNvPicPr>
          <p:nvPr/>
        </p:nvPicPr>
        <p:blipFill>
          <a:blip r:embed="rId2"/>
          <a:srcRect/>
          <a:stretch>
            <a:fillRect/>
          </a:stretch>
        </p:blipFill>
        <p:spPr bwMode="auto">
          <a:xfrm>
            <a:off x="428596" y="1142984"/>
            <a:ext cx="8001056" cy="5214950"/>
          </a:xfrm>
          <a:prstGeom prst="rect">
            <a:avLst/>
          </a:prstGeom>
          <a:noFill/>
        </p:spPr>
      </p:pic>
    </p:spTree>
  </p:cSld>
  <p:clrMapOvr>
    <a:masterClrMapping/>
  </p:clrMapOvr>
  <p:transition>
    <p:wheel spokes="3"/>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 name="Titre 1"/>
          <p:cNvSpPr>
            <a:spLocks noGrp="1"/>
          </p:cNvSpPr>
          <p:nvPr>
            <p:ph type="title"/>
          </p:nvPr>
        </p:nvSpPr>
        <p:spPr>
          <a:xfrm>
            <a:off x="-500098" y="1214422"/>
            <a:ext cx="9144000" cy="838200"/>
          </a:xfrm>
        </p:spPr>
        <p:txBody>
          <a:bodyPr>
            <a:noAutofit/>
          </a:bodyPr>
          <a:lstStyle/>
          <a:p>
            <a:pPr algn="ctr"/>
            <a:r>
              <a:rPr lang="fr-FR" sz="4800" b="1" cap="none"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How </a:t>
            </a:r>
            <a:r>
              <a:rPr lang="fr-FR" sz="4800" b="1" cap="none" dirty="0" err="1"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does</a:t>
            </a:r>
            <a:r>
              <a:rPr lang="fr-FR" sz="4800" b="1" cap="none"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 HRM </a:t>
            </a:r>
            <a:r>
              <a:rPr lang="fr-FR" sz="4800" b="1" cap="none" dirty="0" err="1"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work</a:t>
            </a:r>
            <a:r>
              <a:rPr lang="fr-FR" sz="4800" b="1" cap="none"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a:t>
            </a:r>
            <a:br>
              <a:rPr lang="fr-FR" sz="4800" b="1" cap="none"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br>
            <a:r>
              <a:rPr lang="fr-FR" sz="4800" b="1" cap="none"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
            </a:r>
            <a:br>
              <a:rPr lang="fr-FR" sz="4800" b="1" cap="none"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br>
            <a:r>
              <a:rPr lang="fr-FR" sz="4800" b="1" cap="none"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
            </a:r>
            <a:br>
              <a:rPr lang="fr-FR" sz="4800" b="1" cap="none"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br>
            <a:endParaRPr lang="fr-FR" sz="4800" b="1" i="1" cap="none"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cs typeface="Andalus" pitchFamily="2" charset="-78"/>
            </a:endParaRPr>
          </a:p>
        </p:txBody>
      </p:sp>
      <p:sp>
        <p:nvSpPr>
          <p:cNvPr id="11" name="Rectangle 10"/>
          <p:cNvSpPr/>
          <p:nvPr/>
        </p:nvSpPr>
        <p:spPr>
          <a:xfrm>
            <a:off x="714348" y="1214422"/>
            <a:ext cx="7500974" cy="369332"/>
          </a:xfrm>
          <a:prstGeom prst="rect">
            <a:avLst/>
          </a:prstGeom>
        </p:spPr>
        <p:txBody>
          <a:bodyPr wrap="square">
            <a:spAutoFit/>
          </a:bodyPr>
          <a:lstStyle/>
          <a:p>
            <a:pPr algn="r" rtl="1">
              <a:buFont typeface="Arial" charset="0"/>
              <a:buNone/>
            </a:pPr>
            <a:endParaRPr lang="fr-FR" dirty="0" smtClean="0">
              <a:cs typeface="Simplified Arabic" pitchFamily="2" charset="-78"/>
            </a:endParaRPr>
          </a:p>
        </p:txBody>
      </p:sp>
      <p:sp>
        <p:nvSpPr>
          <p:cNvPr id="5" name="Rectangle 4"/>
          <p:cNvSpPr/>
          <p:nvPr/>
        </p:nvSpPr>
        <p:spPr>
          <a:xfrm>
            <a:off x="500034" y="1500174"/>
            <a:ext cx="8215370" cy="369332"/>
          </a:xfrm>
          <a:prstGeom prst="rect">
            <a:avLst/>
          </a:prstGeom>
        </p:spPr>
        <p:txBody>
          <a:bodyPr wrap="square">
            <a:spAutoFit/>
          </a:bodyPr>
          <a:lstStyle/>
          <a:p>
            <a:pPr algn="r"/>
            <a:r>
              <a:rPr lang="fr-FR" dirty="0" smtClean="0">
                <a:cs typeface="Simplified Arabic" pitchFamily="2" charset="-78"/>
              </a:rPr>
              <a:t> </a:t>
            </a:r>
            <a:r>
              <a:rPr lang="ar-SA" dirty="0" smtClean="0">
                <a:cs typeface="Simplified Arabic" pitchFamily="2" charset="-78"/>
              </a:rPr>
              <a:t> </a:t>
            </a:r>
            <a:endParaRPr lang="fr-FR" dirty="0">
              <a:cs typeface="Simplified Arabic" pitchFamily="2" charset="-78"/>
            </a:endParaRPr>
          </a:p>
        </p:txBody>
      </p:sp>
      <p:sp>
        <p:nvSpPr>
          <p:cNvPr id="6" name="Rectangle 5"/>
          <p:cNvSpPr/>
          <p:nvPr/>
        </p:nvSpPr>
        <p:spPr>
          <a:xfrm>
            <a:off x="714348" y="1305342"/>
            <a:ext cx="7358114" cy="2585323"/>
          </a:xfrm>
          <a:prstGeom prst="rect">
            <a:avLst/>
          </a:prstGeom>
        </p:spPr>
        <p:txBody>
          <a:bodyPr wrap="square">
            <a:spAutoFit/>
          </a:bodyPr>
          <a:lstStyle/>
          <a:p>
            <a:r>
              <a:rPr lang="en-US" b="1" i="1" dirty="0" smtClean="0">
                <a:latin typeface="Times New Roman" pitchFamily="18" charset="0"/>
                <a:cs typeface="Times New Roman" pitchFamily="18" charset="0"/>
              </a:rPr>
              <a:t>HR</a:t>
            </a:r>
            <a:r>
              <a:rPr lang="en-US" i="1" dirty="0" smtClean="0">
                <a:latin typeface="Times New Roman" pitchFamily="18" charset="0"/>
                <a:cs typeface="Times New Roman" pitchFamily="18" charset="0"/>
              </a:rPr>
              <a:t> </a:t>
            </a:r>
            <a:r>
              <a:rPr lang="en-US" i="1" dirty="0" smtClean="0">
                <a:latin typeface="Times New Roman" pitchFamily="18" charset="0"/>
                <a:cs typeface="Times New Roman" pitchFamily="18" charset="0"/>
              </a:rPr>
              <a:t>professionals manage the day-to-day execution of HR-related functions. Typically, human resources is a standalone department within an organization.</a:t>
            </a:r>
          </a:p>
          <a:p>
            <a:r>
              <a:rPr lang="en-US" i="1" dirty="0" smtClean="0">
                <a:latin typeface="Times New Roman" pitchFamily="18" charset="0"/>
                <a:cs typeface="Times New Roman" pitchFamily="18" charset="0"/>
              </a:rPr>
              <a:t>HR departments vary in the size, structure and nature of their individual positions. For small organizations, one </a:t>
            </a:r>
            <a:r>
              <a:rPr lang="en-US" i="1" u="sng" dirty="0" smtClean="0">
                <a:latin typeface="Times New Roman" pitchFamily="18" charset="0"/>
                <a:cs typeface="Times New Roman" pitchFamily="18" charset="0"/>
                <a:hlinkClick r:id="rId2"/>
              </a:rPr>
              <a:t>HR generalist</a:t>
            </a:r>
            <a:r>
              <a:rPr lang="en-US" i="1" dirty="0" smtClean="0">
                <a:latin typeface="Times New Roman" pitchFamily="18" charset="0"/>
                <a:cs typeface="Times New Roman" pitchFamily="18" charset="0"/>
              </a:rPr>
              <a:t> might perform a broad array of functions. Larger organizations have several </a:t>
            </a:r>
            <a:r>
              <a:rPr lang="en-US" i="1" u="sng" dirty="0" smtClean="0">
                <a:latin typeface="Times New Roman" pitchFamily="18" charset="0"/>
                <a:cs typeface="Times New Roman" pitchFamily="18" charset="0"/>
                <a:hlinkClick r:id="rId3"/>
              </a:rPr>
              <a:t>HR professionals who handle specialized roles</a:t>
            </a:r>
            <a:r>
              <a:rPr lang="en-US" i="1" dirty="0" smtClean="0">
                <a:latin typeface="Times New Roman" pitchFamily="18" charset="0"/>
                <a:cs typeface="Times New Roman" pitchFamily="18" charset="0"/>
              </a:rPr>
              <a:t>, such as recruiting, immigration and visas, talent management, employee benefits and compensation. Though these HR positions are specialized, job functions might still overlap.</a:t>
            </a:r>
            <a:endParaRPr lang="en-US" i="1" dirty="0">
              <a:latin typeface="Times New Roman" pitchFamily="18" charset="0"/>
              <a:cs typeface="Times New Roman" pitchFamily="18" charset="0"/>
            </a:endParaRPr>
          </a:p>
        </p:txBody>
      </p:sp>
    </p:spTree>
  </p:cSld>
  <p:clrMapOvr>
    <a:masterClrMapping/>
  </p:clrMapOvr>
  <p:transition>
    <p:wheel spokes="3"/>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 name="Titre 1"/>
          <p:cNvSpPr>
            <a:spLocks noGrp="1"/>
          </p:cNvSpPr>
          <p:nvPr>
            <p:ph type="title"/>
          </p:nvPr>
        </p:nvSpPr>
        <p:spPr>
          <a:xfrm>
            <a:off x="0" y="214290"/>
            <a:ext cx="9144000" cy="838200"/>
          </a:xfrm>
        </p:spPr>
        <p:txBody>
          <a:bodyPr>
            <a:noAutofit/>
          </a:bodyPr>
          <a:lstStyle/>
          <a:p>
            <a:pPr algn="ctr"/>
            <a:r>
              <a:rPr lang="en-US" sz="3200" b="1" cap="none"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Objectives of human resource management</a:t>
            </a:r>
            <a:br>
              <a:rPr lang="en-US" sz="3200" b="1" cap="none"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br>
            <a:endParaRPr lang="fr-FR" sz="3200" b="1" i="1" cap="none"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cs typeface="Andalus" pitchFamily="2" charset="-78"/>
            </a:endParaRPr>
          </a:p>
        </p:txBody>
      </p:sp>
      <p:sp>
        <p:nvSpPr>
          <p:cNvPr id="11" name="Rectangle 10"/>
          <p:cNvSpPr/>
          <p:nvPr/>
        </p:nvSpPr>
        <p:spPr>
          <a:xfrm>
            <a:off x="714348" y="1214422"/>
            <a:ext cx="7500974" cy="369332"/>
          </a:xfrm>
          <a:prstGeom prst="rect">
            <a:avLst/>
          </a:prstGeom>
        </p:spPr>
        <p:txBody>
          <a:bodyPr wrap="square">
            <a:spAutoFit/>
          </a:bodyPr>
          <a:lstStyle/>
          <a:p>
            <a:pPr algn="r" rtl="1">
              <a:buFont typeface="Arial" charset="0"/>
              <a:buNone/>
            </a:pPr>
            <a:endParaRPr lang="fr-FR" dirty="0" smtClean="0">
              <a:cs typeface="Simplified Arabic" pitchFamily="2" charset="-78"/>
            </a:endParaRPr>
          </a:p>
        </p:txBody>
      </p:sp>
      <p:sp>
        <p:nvSpPr>
          <p:cNvPr id="5" name="Rectangle 4"/>
          <p:cNvSpPr/>
          <p:nvPr/>
        </p:nvSpPr>
        <p:spPr>
          <a:xfrm>
            <a:off x="500034" y="1500174"/>
            <a:ext cx="8215370" cy="369332"/>
          </a:xfrm>
          <a:prstGeom prst="rect">
            <a:avLst/>
          </a:prstGeom>
        </p:spPr>
        <p:txBody>
          <a:bodyPr wrap="square">
            <a:spAutoFit/>
          </a:bodyPr>
          <a:lstStyle/>
          <a:p>
            <a:pPr algn="r"/>
            <a:r>
              <a:rPr lang="fr-FR" dirty="0" smtClean="0">
                <a:cs typeface="Simplified Arabic" pitchFamily="2" charset="-78"/>
              </a:rPr>
              <a:t> </a:t>
            </a:r>
            <a:r>
              <a:rPr lang="ar-SA" dirty="0" smtClean="0">
                <a:cs typeface="Simplified Arabic" pitchFamily="2" charset="-78"/>
              </a:rPr>
              <a:t> </a:t>
            </a:r>
            <a:endParaRPr lang="fr-FR" dirty="0">
              <a:cs typeface="Simplified Arabic" pitchFamily="2" charset="-78"/>
            </a:endParaRPr>
          </a:p>
        </p:txBody>
      </p:sp>
      <p:sp>
        <p:nvSpPr>
          <p:cNvPr id="6" name="Rectangle 5"/>
          <p:cNvSpPr/>
          <p:nvPr/>
        </p:nvSpPr>
        <p:spPr>
          <a:xfrm>
            <a:off x="285720" y="1285860"/>
            <a:ext cx="8572560" cy="3693319"/>
          </a:xfrm>
          <a:prstGeom prst="rect">
            <a:avLst/>
          </a:prstGeom>
        </p:spPr>
        <p:txBody>
          <a:bodyPr wrap="square">
            <a:spAutoFit/>
          </a:bodyPr>
          <a:lstStyle/>
          <a:p>
            <a:r>
              <a:rPr lang="en-US" i="1" dirty="0" smtClean="0">
                <a:latin typeface="Times New Roman" pitchFamily="18" charset="0"/>
                <a:cs typeface="Times New Roman" pitchFamily="18" charset="0"/>
              </a:rPr>
              <a:t>HRM </a:t>
            </a:r>
            <a:r>
              <a:rPr lang="en-US" i="1" dirty="0" smtClean="0">
                <a:latin typeface="Times New Roman" pitchFamily="18" charset="0"/>
                <a:cs typeface="Times New Roman" pitchFamily="18" charset="0"/>
              </a:rPr>
              <a:t>can be broken down into the following four category objectives:</a:t>
            </a:r>
          </a:p>
          <a:p>
            <a:r>
              <a:rPr lang="en-US" b="1" i="1" dirty="0" smtClean="0">
                <a:latin typeface="Times New Roman" pitchFamily="18" charset="0"/>
                <a:cs typeface="Times New Roman" pitchFamily="18" charset="0"/>
              </a:rPr>
              <a:t>Societal objectives. </a:t>
            </a:r>
            <a:r>
              <a:rPr lang="en-US" i="1" dirty="0" smtClean="0">
                <a:latin typeface="Times New Roman" pitchFamily="18" charset="0"/>
                <a:cs typeface="Times New Roman" pitchFamily="18" charset="0"/>
              </a:rPr>
              <a:t>These are measures put in place to respond to the ethical and social needs or challenges of the company and its employees. This includes legal issues such as equal opportunity and equal pay for equal work.</a:t>
            </a:r>
          </a:p>
          <a:p>
            <a:r>
              <a:rPr lang="en-US" b="1" i="1" dirty="0" smtClean="0">
                <a:latin typeface="Times New Roman" pitchFamily="18" charset="0"/>
                <a:cs typeface="Times New Roman" pitchFamily="18" charset="0"/>
              </a:rPr>
              <a:t>Organizational objectives.</a:t>
            </a:r>
            <a:r>
              <a:rPr lang="en-US" i="1" dirty="0" smtClean="0">
                <a:latin typeface="Times New Roman" pitchFamily="18" charset="0"/>
                <a:cs typeface="Times New Roman" pitchFamily="18" charset="0"/>
              </a:rPr>
              <a:t> These are actions taken to ensure organizational efficiency, including providing the appropriate training, hiring the right number of employees for a given task and maintaining high </a:t>
            </a:r>
            <a:r>
              <a:rPr lang="en-US" i="1" u="sng" dirty="0" smtClean="0">
                <a:latin typeface="Times New Roman" pitchFamily="18" charset="0"/>
                <a:cs typeface="Times New Roman" pitchFamily="18" charset="0"/>
                <a:hlinkClick r:id="rId2"/>
              </a:rPr>
              <a:t>employee retention</a:t>
            </a:r>
            <a:r>
              <a:rPr lang="en-US" i="1" dirty="0" smtClean="0">
                <a:latin typeface="Times New Roman" pitchFamily="18" charset="0"/>
                <a:cs typeface="Times New Roman" pitchFamily="18" charset="0"/>
              </a:rPr>
              <a:t> rates.</a:t>
            </a:r>
          </a:p>
          <a:p>
            <a:r>
              <a:rPr lang="en-US" b="1" i="1" dirty="0" smtClean="0">
                <a:latin typeface="Times New Roman" pitchFamily="18" charset="0"/>
                <a:cs typeface="Times New Roman" pitchFamily="18" charset="0"/>
              </a:rPr>
              <a:t>Functional objectives.</a:t>
            </a:r>
            <a:r>
              <a:rPr lang="en-US" i="1" dirty="0" smtClean="0">
                <a:latin typeface="Times New Roman" pitchFamily="18" charset="0"/>
                <a:cs typeface="Times New Roman" pitchFamily="18" charset="0"/>
              </a:rPr>
              <a:t> These are the guidelines used to keep HR functioning properly within the organization. They include ensuring all HR resources are allocated to their full potential.</a:t>
            </a:r>
          </a:p>
          <a:p>
            <a:r>
              <a:rPr lang="en-US" b="1" i="1" dirty="0" smtClean="0">
                <a:latin typeface="Times New Roman" pitchFamily="18" charset="0"/>
                <a:cs typeface="Times New Roman" pitchFamily="18" charset="0"/>
              </a:rPr>
              <a:t>Personal objectives.</a:t>
            </a:r>
            <a:r>
              <a:rPr lang="en-US" i="1" dirty="0" smtClean="0">
                <a:latin typeface="Times New Roman" pitchFamily="18" charset="0"/>
                <a:cs typeface="Times New Roman" pitchFamily="18" charset="0"/>
              </a:rPr>
              <a:t> These are the resources used to support the personal goals of each employee. They include opportunities for education and career development, as well as maintaining employee satisfaction.</a:t>
            </a:r>
            <a:endParaRPr lang="en-US" i="1" dirty="0">
              <a:latin typeface="Times New Roman" pitchFamily="18" charset="0"/>
              <a:cs typeface="Times New Roman" pitchFamily="18" charset="0"/>
            </a:endParaRPr>
          </a:p>
        </p:txBody>
      </p:sp>
    </p:spTree>
  </p:cSld>
  <p:clrMapOvr>
    <a:masterClrMapping/>
  </p:clrMapOvr>
  <p:transition>
    <p:wheel spokes="3"/>
  </p:transition>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Promenade">
  <a:themeElements>
    <a:clrScheme name="Personnalisé 3">
      <a:dk1>
        <a:sysClr val="windowText" lastClr="000000"/>
      </a:dk1>
      <a:lt1>
        <a:sysClr val="window" lastClr="FFFFFF"/>
      </a:lt1>
      <a:dk2>
        <a:srgbClr val="B13F9A"/>
      </a:dk2>
      <a:lt2>
        <a:srgbClr val="F4E7ED"/>
      </a:lt2>
      <a:accent1>
        <a:srgbClr val="B83D68"/>
      </a:accent1>
      <a:accent2>
        <a:srgbClr val="AC66BB"/>
      </a:accent2>
      <a:accent3>
        <a:srgbClr val="DE6C36"/>
      </a:accent3>
      <a:accent4>
        <a:srgbClr val="F9B639"/>
      </a:accent4>
      <a:accent5>
        <a:srgbClr val="CF6DA4"/>
      </a:accent5>
      <a:accent6>
        <a:srgbClr val="FA8D3D"/>
      </a:accent6>
      <a:hlink>
        <a:srgbClr val="D487C4"/>
      </a:hlink>
      <a:folHlink>
        <a:srgbClr val="D490C5"/>
      </a:folHlink>
    </a:clrScheme>
    <a:fontScheme name="Promenade">
      <a:majorFont>
        <a:latin typeface="Franklin Gothic Medium"/>
        <a:ea typeface=""/>
        <a:cs typeface=""/>
        <a:font script="Jpan" typeface="HG創英角ｺﾞｼｯｸUB"/>
        <a:font script="Hang" typeface="돋움"/>
        <a:font script="Hans" typeface="隶书"/>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Franklin Gothic Book"/>
        <a:ea typeface=""/>
        <a:cs typeface=""/>
        <a:font script="Jpan" typeface="HGｺﾞｼｯｸE"/>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blipFill>
          <a:blip xmlns:r="http://schemas.openxmlformats.org/officeDocument/2006/relationships" r:embed="rId1">
            <a:duotone>
              <a:schemeClr val="phClr">
                <a:shade val="90000"/>
                <a:satMod val="150000"/>
              </a:schemeClr>
              <a:schemeClr val="phClr">
                <a:tint val="88000"/>
                <a:satMod val="105000"/>
              </a:schemeClr>
            </a:duotone>
          </a:blip>
          <a:tile tx="0" ty="0" sx="95000" sy="95000" flip="none" algn="t"/>
        </a:blipFill>
        <a:blipFill>
          <a:blip xmlns:r="http://schemas.openxmlformats.org/officeDocument/2006/relationships" r:embed="rId2">
            <a:duotone>
              <a:schemeClr val="phClr">
                <a:shade val="30000"/>
                <a:satMod val="455000"/>
              </a:schemeClr>
              <a:schemeClr val="phClr">
                <a:tint val="95000"/>
                <a:satMod val="120000"/>
              </a:schemeClr>
            </a:duotone>
          </a:blip>
          <a:stretch>
            <a:fillRect/>
          </a:stretch>
        </a:blip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13710</TotalTime>
  <Words>450</Words>
  <Application>Microsoft Office PowerPoint</Application>
  <PresentationFormat>Affichage à l'écran (4:3)</PresentationFormat>
  <Paragraphs>58</Paragraphs>
  <Slides>12</Slides>
  <Notes>0</Notes>
  <HiddenSlides>0</HiddenSlides>
  <MMClips>0</MMClips>
  <ScaleCrop>false</ScaleCrop>
  <HeadingPairs>
    <vt:vector size="4" baseType="variant">
      <vt:variant>
        <vt:lpstr>Thème</vt:lpstr>
      </vt:variant>
      <vt:variant>
        <vt:i4>1</vt:i4>
      </vt:variant>
      <vt:variant>
        <vt:lpstr>Titres des diapositives</vt:lpstr>
      </vt:variant>
      <vt:variant>
        <vt:i4>12</vt:i4>
      </vt:variant>
    </vt:vector>
  </HeadingPairs>
  <TitlesOfParts>
    <vt:vector size="13" baseType="lpstr">
      <vt:lpstr>Promenade</vt:lpstr>
      <vt:lpstr>Human resources management terminology</vt:lpstr>
      <vt:lpstr>What Is Human Resources (HR)? </vt:lpstr>
      <vt:lpstr>Key takewayes </vt:lpstr>
      <vt:lpstr>Diapositive 4</vt:lpstr>
      <vt:lpstr>What is human resource management (HRM)?  </vt:lpstr>
      <vt:lpstr>The importance of human resource management </vt:lpstr>
      <vt:lpstr>Diapositive 7</vt:lpstr>
      <vt:lpstr>How does HRM work?   </vt:lpstr>
      <vt:lpstr>Objectives of human resource management </vt:lpstr>
      <vt:lpstr>Diapositive 10</vt:lpstr>
      <vt:lpstr>Diapositive 11</vt:lpstr>
      <vt:lpstr>هيكـــل الدراســـــة </vt:lpstr>
    </vt:vector>
  </TitlesOfParts>
  <Company>Sweet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”تقييم الأداء و التنبؤ بالفشل“</dc:title>
  <dc:creator>SWEET</dc:creator>
  <cp:lastModifiedBy>client</cp:lastModifiedBy>
  <cp:revision>730</cp:revision>
  <dcterms:created xsi:type="dcterms:W3CDTF">2011-06-30T14:59:46Z</dcterms:created>
  <dcterms:modified xsi:type="dcterms:W3CDTF">2024-01-30T23:56:47Z</dcterms:modified>
</cp:coreProperties>
</file>