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1" r:id="rId4"/>
    <p:sldId id="262" r:id="rId5"/>
    <p:sldId id="266" r:id="rId6"/>
    <p:sldId id="270" r:id="rId7"/>
    <p:sldId id="271" r:id="rId8"/>
    <p:sldId id="272" r:id="rId9"/>
    <p:sldId id="273" r:id="rId10"/>
    <p:sldId id="265" r:id="rId11"/>
    <p:sldId id="269" r:id="rId12"/>
    <p:sldId id="274" r:id="rId13"/>
    <p:sldId id="275" r:id="rId14"/>
    <p:sldId id="280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6BE"/>
    <a:srgbClr val="969696"/>
    <a:srgbClr val="E39A39"/>
    <a:srgbClr val="6C1A00"/>
    <a:srgbClr val="FE9202"/>
    <a:srgbClr val="1D3A00"/>
    <a:srgbClr val="007033"/>
    <a:srgbClr val="E7FF01"/>
    <a:srgbClr val="5EEC3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E1916-4E08-48F1-92F2-D84A6CFDD25F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D8D6204-75F4-4348-B2B9-EF6DC1610D87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F56D197-1FCC-416E-AF95-3A7F5EF94AC6}" type="parTrans" cxnId="{CF2BF58C-C4D0-47CF-A77B-99A4DB0FC6DC}">
      <dgm:prSet/>
      <dgm:spPr/>
      <dgm:t>
        <a:bodyPr/>
        <a:lstStyle/>
        <a:p>
          <a:endParaRPr lang="fr-FR"/>
        </a:p>
      </dgm:t>
    </dgm:pt>
    <dgm:pt modelId="{BEC46C46-4092-41EA-AA59-A45BAC1E5321}" type="sibTrans" cxnId="{CF2BF58C-C4D0-47CF-A77B-99A4DB0FC6DC}">
      <dgm:prSet/>
      <dgm:spPr/>
      <dgm:t>
        <a:bodyPr/>
        <a:lstStyle/>
        <a:p>
          <a:endParaRPr lang="fr-FR"/>
        </a:p>
      </dgm:t>
    </dgm:pt>
    <dgm:pt modelId="{E7EFB4FA-0F9C-45EE-AE9D-61734EE08C0A}">
      <dgm:prSet phldrT="[Texte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986474FE-3BC4-4F51-9802-F7272936A0D1}" type="parTrans" cxnId="{426EE967-AC5D-4F7E-A82F-93F357360FD9}">
      <dgm:prSet/>
      <dgm:spPr/>
      <dgm:t>
        <a:bodyPr/>
        <a:lstStyle/>
        <a:p>
          <a:endParaRPr lang="fr-FR"/>
        </a:p>
      </dgm:t>
    </dgm:pt>
    <dgm:pt modelId="{8375FEAC-0D9A-474B-AEC7-6A170AB81DDD}" type="sibTrans" cxnId="{426EE967-AC5D-4F7E-A82F-93F357360FD9}">
      <dgm:prSet/>
      <dgm:spPr/>
      <dgm:t>
        <a:bodyPr/>
        <a:lstStyle/>
        <a:p>
          <a:endParaRPr lang="fr-FR"/>
        </a:p>
      </dgm:t>
    </dgm:pt>
    <dgm:pt modelId="{7C003573-D917-4B0B-A860-09CD7945732A}">
      <dgm:prSet phldrT="[Texte]" phldr="1"/>
      <dgm:spPr/>
      <dgm:t>
        <a:bodyPr/>
        <a:lstStyle/>
        <a:p>
          <a:endParaRPr lang="fr-FR"/>
        </a:p>
      </dgm:t>
    </dgm:pt>
    <dgm:pt modelId="{9540D72E-02D6-48A2-8E33-549EAF684230}" type="parTrans" cxnId="{8AC51CE3-F571-4D11-9527-FD22C2071896}">
      <dgm:prSet/>
      <dgm:spPr/>
      <dgm:t>
        <a:bodyPr/>
        <a:lstStyle/>
        <a:p>
          <a:endParaRPr lang="fr-FR"/>
        </a:p>
      </dgm:t>
    </dgm:pt>
    <dgm:pt modelId="{9D867571-36D7-4E76-B387-87EEA9191B54}" type="sibTrans" cxnId="{8AC51CE3-F571-4D11-9527-FD22C2071896}">
      <dgm:prSet/>
      <dgm:spPr/>
      <dgm:t>
        <a:bodyPr/>
        <a:lstStyle/>
        <a:p>
          <a:endParaRPr lang="fr-FR"/>
        </a:p>
      </dgm:t>
    </dgm:pt>
    <dgm:pt modelId="{A164984C-425A-4161-8E48-7B441BCE31A9}">
      <dgm:prSet/>
      <dgm:spPr/>
      <dgm:t>
        <a:bodyPr/>
        <a:lstStyle/>
        <a:p>
          <a:endParaRPr lang="fr-FR"/>
        </a:p>
      </dgm:t>
    </dgm:pt>
    <dgm:pt modelId="{88A207B9-9B80-4042-9B04-FABC434AD72C}" type="parTrans" cxnId="{C5685843-871D-4FE3-AAAB-C81D0D3238F1}">
      <dgm:prSet/>
      <dgm:spPr/>
      <dgm:t>
        <a:bodyPr/>
        <a:lstStyle/>
        <a:p>
          <a:endParaRPr lang="fr-FR"/>
        </a:p>
      </dgm:t>
    </dgm:pt>
    <dgm:pt modelId="{92DE8891-2505-45DE-B4A7-EC41504B8B7C}" type="sibTrans" cxnId="{C5685843-871D-4FE3-AAAB-C81D0D3238F1}">
      <dgm:prSet/>
      <dgm:spPr/>
      <dgm:t>
        <a:bodyPr/>
        <a:lstStyle/>
        <a:p>
          <a:endParaRPr lang="fr-FR"/>
        </a:p>
      </dgm:t>
    </dgm:pt>
    <dgm:pt modelId="{E13071DC-991F-4310-9E68-BA5E653C3E63}" type="pres">
      <dgm:prSet presAssocID="{352E1916-4E08-48F1-92F2-D84A6CFDD25F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fr-FR"/>
        </a:p>
      </dgm:t>
    </dgm:pt>
    <dgm:pt modelId="{CBF0E14E-6C82-4AB3-800F-11500F344751}" type="pres">
      <dgm:prSet presAssocID="{352E1916-4E08-48F1-92F2-D84A6CFDD25F}" presName="Name1" presStyleCnt="0"/>
      <dgm:spPr/>
    </dgm:pt>
    <dgm:pt modelId="{8A3E25A0-FF38-445C-B09E-056B3F1E9029}" type="pres">
      <dgm:prSet presAssocID="{352E1916-4E08-48F1-92F2-D84A6CFDD25F}" presName="cycle" presStyleCnt="0"/>
      <dgm:spPr/>
    </dgm:pt>
    <dgm:pt modelId="{18A2675A-BC40-4557-8962-36805850AC72}" type="pres">
      <dgm:prSet presAssocID="{352E1916-4E08-48F1-92F2-D84A6CFDD25F}" presName="srcNode" presStyleLbl="node1" presStyleIdx="0" presStyleCnt="4"/>
      <dgm:spPr/>
    </dgm:pt>
    <dgm:pt modelId="{46A43DAE-F50C-4A61-9391-26783BC5373A}" type="pres">
      <dgm:prSet presAssocID="{352E1916-4E08-48F1-92F2-D84A6CFDD25F}" presName="conn" presStyleLbl="parChTrans1D2" presStyleIdx="0" presStyleCnt="1"/>
      <dgm:spPr/>
      <dgm:t>
        <a:bodyPr/>
        <a:lstStyle/>
        <a:p>
          <a:endParaRPr lang="fr-FR"/>
        </a:p>
      </dgm:t>
    </dgm:pt>
    <dgm:pt modelId="{0F8C66E7-5E9E-458E-89DD-26FB69CC2637}" type="pres">
      <dgm:prSet presAssocID="{352E1916-4E08-48F1-92F2-D84A6CFDD25F}" presName="extraNode" presStyleLbl="node1" presStyleIdx="0" presStyleCnt="4"/>
      <dgm:spPr/>
    </dgm:pt>
    <dgm:pt modelId="{2DBF54A8-4B01-42EB-B935-890DA91B3E5F}" type="pres">
      <dgm:prSet presAssocID="{352E1916-4E08-48F1-92F2-D84A6CFDD25F}" presName="dstNode" presStyleLbl="node1" presStyleIdx="0" presStyleCnt="4"/>
      <dgm:spPr/>
    </dgm:pt>
    <dgm:pt modelId="{8F7492DC-A1E4-463A-87DA-8DA606089717}" type="pres">
      <dgm:prSet presAssocID="{FD8D6204-75F4-4348-B2B9-EF6DC1610D8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1EB502-CDE8-4AFD-AFB7-78BBF92BB964}" type="pres">
      <dgm:prSet presAssocID="{FD8D6204-75F4-4348-B2B9-EF6DC1610D87}" presName="accent_1" presStyleCnt="0"/>
      <dgm:spPr/>
    </dgm:pt>
    <dgm:pt modelId="{AFD4437D-6190-47CA-B266-6C8EDA28F5F3}" type="pres">
      <dgm:prSet presAssocID="{FD8D6204-75F4-4348-B2B9-EF6DC1610D87}" presName="accentRepeatNode" presStyleLbl="solidFgAcc1" presStyleIdx="0" presStyleCnt="4"/>
      <dgm:spPr/>
    </dgm:pt>
    <dgm:pt modelId="{D07ED9F9-BCE1-44BD-B644-C70CC805E1EA}" type="pres">
      <dgm:prSet presAssocID="{A164984C-425A-4161-8E48-7B441BCE31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D2CA7E-917F-4B48-AD69-77C1F5A395D3}" type="pres">
      <dgm:prSet presAssocID="{A164984C-425A-4161-8E48-7B441BCE31A9}" presName="accent_2" presStyleCnt="0"/>
      <dgm:spPr/>
    </dgm:pt>
    <dgm:pt modelId="{09E24124-E010-4F09-8CCA-862DD4461543}" type="pres">
      <dgm:prSet presAssocID="{A164984C-425A-4161-8E48-7B441BCE31A9}" presName="accentRepeatNode" presStyleLbl="solidFgAcc1" presStyleIdx="1" presStyleCnt="4"/>
      <dgm:spPr/>
    </dgm:pt>
    <dgm:pt modelId="{15E41C3D-B97E-4617-8DB4-4EEB2DEBD7DC}" type="pres">
      <dgm:prSet presAssocID="{E7EFB4FA-0F9C-45EE-AE9D-61734EE08C0A}" presName="text_3" presStyleLbl="node1" presStyleIdx="2" presStyleCnt="4" custScaleX="101262" custLinFactNeighborX="738" custLinFactNeighborY="-78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F71CE6-3D87-4778-AFD5-AEE6A91E34EC}" type="pres">
      <dgm:prSet presAssocID="{E7EFB4FA-0F9C-45EE-AE9D-61734EE08C0A}" presName="accent_3" presStyleCnt="0"/>
      <dgm:spPr/>
    </dgm:pt>
    <dgm:pt modelId="{FBC6BCA9-0562-4F2A-AF0C-8DB71032714A}" type="pres">
      <dgm:prSet presAssocID="{E7EFB4FA-0F9C-45EE-AE9D-61734EE08C0A}" presName="accentRepeatNode" presStyleLbl="solidFgAcc1" presStyleIdx="2" presStyleCnt="4"/>
      <dgm:spPr/>
    </dgm:pt>
    <dgm:pt modelId="{C27B64D9-BAB3-4D00-916B-124C3259968B}" type="pres">
      <dgm:prSet presAssocID="{7C003573-D917-4B0B-A860-09CD7945732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946977-989F-4EFE-9659-E9CE47567FF5}" type="pres">
      <dgm:prSet presAssocID="{7C003573-D917-4B0B-A860-09CD7945732A}" presName="accent_4" presStyleCnt="0"/>
      <dgm:spPr/>
    </dgm:pt>
    <dgm:pt modelId="{183AA2E5-072B-4D5A-8F67-38A4D60E9832}" type="pres">
      <dgm:prSet presAssocID="{7C003573-D917-4B0B-A860-09CD7945732A}" presName="accentRepeatNode" presStyleLbl="solidFgAcc1" presStyleIdx="3" presStyleCnt="4"/>
      <dgm:spPr/>
    </dgm:pt>
  </dgm:ptLst>
  <dgm:cxnLst>
    <dgm:cxn modelId="{27DCBEF4-8D3A-40F7-9253-9D1BA4473ED7}" type="presOf" srcId="{A164984C-425A-4161-8E48-7B441BCE31A9}" destId="{D07ED9F9-BCE1-44BD-B644-C70CC805E1EA}" srcOrd="0" destOrd="0" presId="urn:microsoft.com/office/officeart/2008/layout/VerticalCurvedList"/>
    <dgm:cxn modelId="{ECC4D449-1505-439D-BF8F-3ECC94968D19}" type="presOf" srcId="{BEC46C46-4092-41EA-AA59-A45BAC1E5321}" destId="{46A43DAE-F50C-4A61-9391-26783BC5373A}" srcOrd="0" destOrd="0" presId="urn:microsoft.com/office/officeart/2008/layout/VerticalCurvedList"/>
    <dgm:cxn modelId="{147A6230-2E46-4164-A208-994A760D0D60}" type="presOf" srcId="{FD8D6204-75F4-4348-B2B9-EF6DC1610D87}" destId="{8F7492DC-A1E4-463A-87DA-8DA606089717}" srcOrd="0" destOrd="0" presId="urn:microsoft.com/office/officeart/2008/layout/VerticalCurvedList"/>
    <dgm:cxn modelId="{CF2BF58C-C4D0-47CF-A77B-99A4DB0FC6DC}" srcId="{352E1916-4E08-48F1-92F2-D84A6CFDD25F}" destId="{FD8D6204-75F4-4348-B2B9-EF6DC1610D87}" srcOrd="0" destOrd="0" parTransId="{DF56D197-1FCC-416E-AF95-3A7F5EF94AC6}" sibTransId="{BEC46C46-4092-41EA-AA59-A45BAC1E5321}"/>
    <dgm:cxn modelId="{C5685843-871D-4FE3-AAAB-C81D0D3238F1}" srcId="{352E1916-4E08-48F1-92F2-D84A6CFDD25F}" destId="{A164984C-425A-4161-8E48-7B441BCE31A9}" srcOrd="1" destOrd="0" parTransId="{88A207B9-9B80-4042-9B04-FABC434AD72C}" sibTransId="{92DE8891-2505-45DE-B4A7-EC41504B8B7C}"/>
    <dgm:cxn modelId="{426EE967-AC5D-4F7E-A82F-93F357360FD9}" srcId="{352E1916-4E08-48F1-92F2-D84A6CFDD25F}" destId="{E7EFB4FA-0F9C-45EE-AE9D-61734EE08C0A}" srcOrd="2" destOrd="0" parTransId="{986474FE-3BC4-4F51-9802-F7272936A0D1}" sibTransId="{8375FEAC-0D9A-474B-AEC7-6A170AB81DDD}"/>
    <dgm:cxn modelId="{8AC51CE3-F571-4D11-9527-FD22C2071896}" srcId="{352E1916-4E08-48F1-92F2-D84A6CFDD25F}" destId="{7C003573-D917-4B0B-A860-09CD7945732A}" srcOrd="3" destOrd="0" parTransId="{9540D72E-02D6-48A2-8E33-549EAF684230}" sibTransId="{9D867571-36D7-4E76-B387-87EEA9191B54}"/>
    <dgm:cxn modelId="{E4EF192A-76B2-4E85-9FCD-7017C2C75D02}" type="presOf" srcId="{E7EFB4FA-0F9C-45EE-AE9D-61734EE08C0A}" destId="{15E41C3D-B97E-4617-8DB4-4EEB2DEBD7DC}" srcOrd="0" destOrd="0" presId="urn:microsoft.com/office/officeart/2008/layout/VerticalCurvedList"/>
    <dgm:cxn modelId="{47DB06A6-8C87-4C41-B81D-3E13613CBA90}" type="presOf" srcId="{7C003573-D917-4B0B-A860-09CD7945732A}" destId="{C27B64D9-BAB3-4D00-916B-124C3259968B}" srcOrd="0" destOrd="0" presId="urn:microsoft.com/office/officeart/2008/layout/VerticalCurvedList"/>
    <dgm:cxn modelId="{354F491E-82C1-4019-91DB-747FA1EDA7FD}" type="presOf" srcId="{352E1916-4E08-48F1-92F2-D84A6CFDD25F}" destId="{E13071DC-991F-4310-9E68-BA5E653C3E63}" srcOrd="0" destOrd="0" presId="urn:microsoft.com/office/officeart/2008/layout/VerticalCurvedList"/>
    <dgm:cxn modelId="{B3292BA1-5936-4584-8E7C-8E9C7A2AFF26}" type="presParOf" srcId="{E13071DC-991F-4310-9E68-BA5E653C3E63}" destId="{CBF0E14E-6C82-4AB3-800F-11500F344751}" srcOrd="0" destOrd="0" presId="urn:microsoft.com/office/officeart/2008/layout/VerticalCurvedList"/>
    <dgm:cxn modelId="{B0C7C261-A01B-48DE-A767-1DF774A7F59B}" type="presParOf" srcId="{CBF0E14E-6C82-4AB3-800F-11500F344751}" destId="{8A3E25A0-FF38-445C-B09E-056B3F1E9029}" srcOrd="0" destOrd="0" presId="urn:microsoft.com/office/officeart/2008/layout/VerticalCurvedList"/>
    <dgm:cxn modelId="{4AA115FB-FEC2-407A-90FF-EAB61EB12884}" type="presParOf" srcId="{8A3E25A0-FF38-445C-B09E-056B3F1E9029}" destId="{18A2675A-BC40-4557-8962-36805850AC72}" srcOrd="0" destOrd="0" presId="urn:microsoft.com/office/officeart/2008/layout/VerticalCurvedList"/>
    <dgm:cxn modelId="{1AB35220-94C8-4EDC-A799-5879F33EE891}" type="presParOf" srcId="{8A3E25A0-FF38-445C-B09E-056B3F1E9029}" destId="{46A43DAE-F50C-4A61-9391-26783BC5373A}" srcOrd="1" destOrd="0" presId="urn:microsoft.com/office/officeart/2008/layout/VerticalCurvedList"/>
    <dgm:cxn modelId="{B65FF402-D1B2-4DCB-8141-0D50ED61E64F}" type="presParOf" srcId="{8A3E25A0-FF38-445C-B09E-056B3F1E9029}" destId="{0F8C66E7-5E9E-458E-89DD-26FB69CC2637}" srcOrd="2" destOrd="0" presId="urn:microsoft.com/office/officeart/2008/layout/VerticalCurvedList"/>
    <dgm:cxn modelId="{01949463-55A1-40D6-AAD4-FBDE91E259C3}" type="presParOf" srcId="{8A3E25A0-FF38-445C-B09E-056B3F1E9029}" destId="{2DBF54A8-4B01-42EB-B935-890DA91B3E5F}" srcOrd="3" destOrd="0" presId="urn:microsoft.com/office/officeart/2008/layout/VerticalCurvedList"/>
    <dgm:cxn modelId="{9DBA93DC-2801-4DF0-A914-5C33D1BD7EF8}" type="presParOf" srcId="{CBF0E14E-6C82-4AB3-800F-11500F344751}" destId="{8F7492DC-A1E4-463A-87DA-8DA606089717}" srcOrd="1" destOrd="0" presId="urn:microsoft.com/office/officeart/2008/layout/VerticalCurvedList"/>
    <dgm:cxn modelId="{5477F906-E394-4EB2-917C-6B4831075E68}" type="presParOf" srcId="{CBF0E14E-6C82-4AB3-800F-11500F344751}" destId="{2A1EB502-CDE8-4AFD-AFB7-78BBF92BB964}" srcOrd="2" destOrd="0" presId="urn:microsoft.com/office/officeart/2008/layout/VerticalCurvedList"/>
    <dgm:cxn modelId="{624D75CF-7E81-4E04-8532-4AAA689EF4A1}" type="presParOf" srcId="{2A1EB502-CDE8-4AFD-AFB7-78BBF92BB964}" destId="{AFD4437D-6190-47CA-B266-6C8EDA28F5F3}" srcOrd="0" destOrd="0" presId="urn:microsoft.com/office/officeart/2008/layout/VerticalCurvedList"/>
    <dgm:cxn modelId="{E641F7F8-B288-4362-9AF4-E4D5F3329739}" type="presParOf" srcId="{CBF0E14E-6C82-4AB3-800F-11500F344751}" destId="{D07ED9F9-BCE1-44BD-B644-C70CC805E1EA}" srcOrd="3" destOrd="0" presId="urn:microsoft.com/office/officeart/2008/layout/VerticalCurvedList"/>
    <dgm:cxn modelId="{EB5B0569-7151-4969-BF9B-ACE2507CCF65}" type="presParOf" srcId="{CBF0E14E-6C82-4AB3-800F-11500F344751}" destId="{21D2CA7E-917F-4B48-AD69-77C1F5A395D3}" srcOrd="4" destOrd="0" presId="urn:microsoft.com/office/officeart/2008/layout/VerticalCurvedList"/>
    <dgm:cxn modelId="{79103659-BBC9-4A25-AD36-F8C0EB178E7D}" type="presParOf" srcId="{21D2CA7E-917F-4B48-AD69-77C1F5A395D3}" destId="{09E24124-E010-4F09-8CCA-862DD4461543}" srcOrd="0" destOrd="0" presId="urn:microsoft.com/office/officeart/2008/layout/VerticalCurvedList"/>
    <dgm:cxn modelId="{A5A93F40-81F8-4C1E-B88C-7B86DFFD0DD0}" type="presParOf" srcId="{CBF0E14E-6C82-4AB3-800F-11500F344751}" destId="{15E41C3D-B97E-4617-8DB4-4EEB2DEBD7DC}" srcOrd="5" destOrd="0" presId="urn:microsoft.com/office/officeart/2008/layout/VerticalCurvedList"/>
    <dgm:cxn modelId="{F6F3E101-8C15-475E-88B4-3548922BFFC6}" type="presParOf" srcId="{CBF0E14E-6C82-4AB3-800F-11500F344751}" destId="{D2F71CE6-3D87-4778-AFD5-AEE6A91E34EC}" srcOrd="6" destOrd="0" presId="urn:microsoft.com/office/officeart/2008/layout/VerticalCurvedList"/>
    <dgm:cxn modelId="{4C45BBE9-C5D2-4606-AABC-9749B6836D51}" type="presParOf" srcId="{D2F71CE6-3D87-4778-AFD5-AEE6A91E34EC}" destId="{FBC6BCA9-0562-4F2A-AF0C-8DB71032714A}" srcOrd="0" destOrd="0" presId="urn:microsoft.com/office/officeart/2008/layout/VerticalCurvedList"/>
    <dgm:cxn modelId="{933CB9A9-EA63-459F-AA09-BEE0D708469E}" type="presParOf" srcId="{CBF0E14E-6C82-4AB3-800F-11500F344751}" destId="{C27B64D9-BAB3-4D00-916B-124C3259968B}" srcOrd="7" destOrd="0" presId="urn:microsoft.com/office/officeart/2008/layout/VerticalCurvedList"/>
    <dgm:cxn modelId="{88C0D05F-3EAD-4E73-A774-0AAEEAA85858}" type="presParOf" srcId="{CBF0E14E-6C82-4AB3-800F-11500F344751}" destId="{39946977-989F-4EFE-9659-E9CE47567FF5}" srcOrd="8" destOrd="0" presId="urn:microsoft.com/office/officeart/2008/layout/VerticalCurvedList"/>
    <dgm:cxn modelId="{B696CF5D-C220-466B-9C11-4E25464455A8}" type="presParOf" srcId="{39946977-989F-4EFE-9659-E9CE47567FF5}" destId="{183AA2E5-072B-4D5A-8F67-38A4D60E98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6C2D9-AFFE-4385-ADC8-4531CAB21C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E33AB8-DD6C-4150-8261-F1D6AC3F0E1C}">
      <dgm:prSet phldrT="[Texte]" custT="1"/>
      <dgm:spPr/>
      <dgm:t>
        <a:bodyPr/>
        <a:lstStyle/>
        <a:p>
          <a:r>
            <a:rPr lang="ar-DZ" sz="1600" b="1" dirty="0" smtClean="0"/>
            <a:t>البحث عن الفرصة المناسبة</a:t>
          </a:r>
          <a:endParaRPr lang="fr-FR" sz="1600" b="1" dirty="0"/>
        </a:p>
      </dgm:t>
    </dgm:pt>
    <dgm:pt modelId="{6E5F298F-917E-4D97-8F1D-E3176BF6DE4F}" type="parTrans" cxnId="{E803DBA6-28BE-4BFC-AFD7-E1C5B5B9325B}">
      <dgm:prSet/>
      <dgm:spPr/>
      <dgm:t>
        <a:bodyPr/>
        <a:lstStyle/>
        <a:p>
          <a:endParaRPr lang="fr-FR" sz="2400" b="1"/>
        </a:p>
      </dgm:t>
    </dgm:pt>
    <dgm:pt modelId="{69ABA38B-000F-4D51-9E60-4FA5F2372288}" type="sibTrans" cxnId="{E803DBA6-28BE-4BFC-AFD7-E1C5B5B9325B}">
      <dgm:prSet custT="1"/>
      <dgm:spPr/>
      <dgm:t>
        <a:bodyPr/>
        <a:lstStyle/>
        <a:p>
          <a:endParaRPr lang="fr-FR" sz="1400" b="1"/>
        </a:p>
      </dgm:t>
    </dgm:pt>
    <dgm:pt modelId="{801728BE-E525-481F-ABD3-12414CD0DF0D}">
      <dgm:prSet phldrT="[Texte]" custT="1"/>
      <dgm:spPr/>
      <dgm:t>
        <a:bodyPr/>
        <a:lstStyle/>
        <a:p>
          <a:r>
            <a:rPr lang="ar-DZ" sz="1600" b="1" dirty="0" smtClean="0"/>
            <a:t>جمع الموارد</a:t>
          </a:r>
          <a:endParaRPr lang="fr-FR" sz="1600" b="1" dirty="0"/>
        </a:p>
      </dgm:t>
    </dgm:pt>
    <dgm:pt modelId="{68CC4F2C-8B43-482E-8819-B281056FCFAE}" type="parTrans" cxnId="{853D5824-94A2-4BE9-BCCE-54E2A226D656}">
      <dgm:prSet/>
      <dgm:spPr/>
      <dgm:t>
        <a:bodyPr/>
        <a:lstStyle/>
        <a:p>
          <a:endParaRPr lang="fr-FR" sz="2400" b="1"/>
        </a:p>
      </dgm:t>
    </dgm:pt>
    <dgm:pt modelId="{2C2928ED-A246-4FC3-8C85-36EB2B3A8BF9}" type="sibTrans" cxnId="{853D5824-94A2-4BE9-BCCE-54E2A226D656}">
      <dgm:prSet custT="1"/>
      <dgm:spPr/>
      <dgm:t>
        <a:bodyPr/>
        <a:lstStyle/>
        <a:p>
          <a:endParaRPr lang="fr-FR" sz="1400" b="1"/>
        </a:p>
      </dgm:t>
    </dgm:pt>
    <dgm:pt modelId="{C0ED03E3-3E3E-4760-B100-CD13B09236A8}">
      <dgm:prSet phldrT="[Texte]" custT="1"/>
      <dgm:spPr/>
      <dgm:t>
        <a:bodyPr/>
        <a:lstStyle/>
        <a:p>
          <a:r>
            <a:rPr lang="ar-DZ" sz="1600" b="1" dirty="0" smtClean="0"/>
            <a:t>تصميم المنتج</a:t>
          </a:r>
          <a:endParaRPr lang="fr-FR" sz="1600" b="1" dirty="0"/>
        </a:p>
      </dgm:t>
    </dgm:pt>
    <dgm:pt modelId="{0A846DCA-E0E9-45AD-970C-EE88B7697E9E}" type="parTrans" cxnId="{28419FD9-39AF-4B27-9D5E-1ED2A9BE04FE}">
      <dgm:prSet/>
      <dgm:spPr/>
      <dgm:t>
        <a:bodyPr/>
        <a:lstStyle/>
        <a:p>
          <a:endParaRPr lang="fr-FR" sz="2400" b="1"/>
        </a:p>
      </dgm:t>
    </dgm:pt>
    <dgm:pt modelId="{12F4E6CB-8646-43AE-84E4-3AC5AFC87B7D}" type="sibTrans" cxnId="{28419FD9-39AF-4B27-9D5E-1ED2A9BE04FE}">
      <dgm:prSet custT="1"/>
      <dgm:spPr/>
      <dgm:t>
        <a:bodyPr/>
        <a:lstStyle/>
        <a:p>
          <a:endParaRPr lang="fr-FR" sz="1400" b="1"/>
        </a:p>
      </dgm:t>
    </dgm:pt>
    <dgm:pt modelId="{E707A9E7-B4FE-4B82-AF5F-50CA3AEDAC09}">
      <dgm:prSet phldrT="[Texte]" custT="1"/>
      <dgm:spPr/>
      <dgm:t>
        <a:bodyPr/>
        <a:lstStyle/>
        <a:p>
          <a:r>
            <a:rPr lang="ar-DZ" sz="1600" b="1" dirty="0" smtClean="0"/>
            <a:t>إنتاج المنتج</a:t>
          </a:r>
          <a:endParaRPr lang="fr-FR" sz="1600" b="1" dirty="0"/>
        </a:p>
      </dgm:t>
    </dgm:pt>
    <dgm:pt modelId="{AD04FDBF-5320-41A3-92A3-A729DD61FA56}" type="parTrans" cxnId="{284667DF-3860-42DD-BC5B-DBDAB6A943A9}">
      <dgm:prSet/>
      <dgm:spPr/>
      <dgm:t>
        <a:bodyPr/>
        <a:lstStyle/>
        <a:p>
          <a:endParaRPr lang="fr-FR" sz="2400" b="1"/>
        </a:p>
      </dgm:t>
    </dgm:pt>
    <dgm:pt modelId="{3E512EA1-BF17-4B96-A581-70716A03AEAB}" type="sibTrans" cxnId="{284667DF-3860-42DD-BC5B-DBDAB6A943A9}">
      <dgm:prSet custT="1"/>
      <dgm:spPr/>
      <dgm:t>
        <a:bodyPr/>
        <a:lstStyle/>
        <a:p>
          <a:endParaRPr lang="fr-FR" sz="1400" b="1"/>
        </a:p>
      </dgm:t>
    </dgm:pt>
    <dgm:pt modelId="{C28DE57D-B532-47CC-B958-280F93799656}">
      <dgm:prSet phldrT="[Texte]" custT="1"/>
      <dgm:spPr/>
      <dgm:t>
        <a:bodyPr/>
        <a:lstStyle/>
        <a:p>
          <a:r>
            <a:rPr lang="ar-DZ" sz="1600" b="1" dirty="0" smtClean="0"/>
            <a:t>تحمل المسؤولية امام الدولة والمجتمع</a:t>
          </a:r>
          <a:endParaRPr lang="fr-FR" sz="1600" b="1" dirty="0"/>
        </a:p>
      </dgm:t>
    </dgm:pt>
    <dgm:pt modelId="{116A363D-E446-44C2-A1AC-9FE5F988B3FB}" type="parTrans" cxnId="{36CB9B83-B0B9-4D9D-9BAA-9A93F5C96393}">
      <dgm:prSet/>
      <dgm:spPr/>
      <dgm:t>
        <a:bodyPr/>
        <a:lstStyle/>
        <a:p>
          <a:endParaRPr lang="fr-FR" sz="2400" b="1"/>
        </a:p>
      </dgm:t>
    </dgm:pt>
    <dgm:pt modelId="{2C8AD6B6-32F8-4399-B379-85AC15AA7B6D}" type="sibTrans" cxnId="{36CB9B83-B0B9-4D9D-9BAA-9A93F5C96393}">
      <dgm:prSet custT="1"/>
      <dgm:spPr/>
      <dgm:t>
        <a:bodyPr/>
        <a:lstStyle/>
        <a:p>
          <a:endParaRPr lang="fr-FR" sz="1400" b="1"/>
        </a:p>
      </dgm:t>
    </dgm:pt>
    <dgm:pt modelId="{2150B0F2-52B5-431E-B5FD-9A669F6AAD5C}" type="pres">
      <dgm:prSet presAssocID="{1E26C2D9-AFFE-4385-ADC8-4531CAB21C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41FBC4-4D2E-452D-8B07-B7C05D457E14}" type="pres">
      <dgm:prSet presAssocID="{E5E33AB8-DD6C-4150-8261-F1D6AC3F0E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CA71B0-5FB9-4501-ACDB-EED60283BB0E}" type="pres">
      <dgm:prSet presAssocID="{69ABA38B-000F-4D51-9E60-4FA5F2372288}" presName="sibTrans" presStyleLbl="sibTrans2D1" presStyleIdx="0" presStyleCnt="5"/>
      <dgm:spPr/>
      <dgm:t>
        <a:bodyPr/>
        <a:lstStyle/>
        <a:p>
          <a:endParaRPr lang="fr-FR"/>
        </a:p>
      </dgm:t>
    </dgm:pt>
    <dgm:pt modelId="{A939CA22-FD34-4A21-AAEB-66824FDFC956}" type="pres">
      <dgm:prSet presAssocID="{69ABA38B-000F-4D51-9E60-4FA5F2372288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106475B1-2CB5-4C28-9EB4-F0DE1FC62134}" type="pres">
      <dgm:prSet presAssocID="{801728BE-E525-481F-ABD3-12414CD0DF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BFA986-BFEE-4EED-AF92-5E18C2B7D1D1}" type="pres">
      <dgm:prSet presAssocID="{2C2928ED-A246-4FC3-8C85-36EB2B3A8BF9}" presName="sibTrans" presStyleLbl="sibTrans2D1" presStyleIdx="1" presStyleCnt="5"/>
      <dgm:spPr/>
      <dgm:t>
        <a:bodyPr/>
        <a:lstStyle/>
        <a:p>
          <a:endParaRPr lang="fr-FR"/>
        </a:p>
      </dgm:t>
    </dgm:pt>
    <dgm:pt modelId="{B2D530E1-EC75-4475-865E-76EC9C2004F9}" type="pres">
      <dgm:prSet presAssocID="{2C2928ED-A246-4FC3-8C85-36EB2B3A8BF9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7F74780E-E9A1-480B-ABFD-47F840FAAA6D}" type="pres">
      <dgm:prSet presAssocID="{C0ED03E3-3E3E-4760-B100-CD13B09236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C6CC5-808C-46D7-A2A7-7E0F44ADC4B5}" type="pres">
      <dgm:prSet presAssocID="{12F4E6CB-8646-43AE-84E4-3AC5AFC87B7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ABC92C2F-F216-4279-B213-5DD7F046420E}" type="pres">
      <dgm:prSet presAssocID="{12F4E6CB-8646-43AE-84E4-3AC5AFC87B7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418AA8E4-289A-454B-8556-FB3DED30AFF3}" type="pres">
      <dgm:prSet presAssocID="{E707A9E7-B4FE-4B82-AF5F-50CA3AEDAC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FCEE3F-87B9-42D2-8376-6429630CC76C}" type="pres">
      <dgm:prSet presAssocID="{3E512EA1-BF17-4B96-A581-70716A03AEAB}" presName="sibTrans" presStyleLbl="sibTrans2D1" presStyleIdx="3" presStyleCnt="5"/>
      <dgm:spPr/>
      <dgm:t>
        <a:bodyPr/>
        <a:lstStyle/>
        <a:p>
          <a:endParaRPr lang="fr-FR"/>
        </a:p>
      </dgm:t>
    </dgm:pt>
    <dgm:pt modelId="{6CFB96F3-8BF4-42F1-9572-068F1D0D7FA0}" type="pres">
      <dgm:prSet presAssocID="{3E512EA1-BF17-4B96-A581-70716A03AEAB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B7703723-36D7-4576-B5C5-010F6777E6BD}" type="pres">
      <dgm:prSet presAssocID="{C28DE57D-B532-47CC-B958-280F937996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7580D7-D748-47E0-97B0-646B563D7FB9}" type="pres">
      <dgm:prSet presAssocID="{2C8AD6B6-32F8-4399-B379-85AC15AA7B6D}" presName="sibTrans" presStyleLbl="sibTrans2D1" presStyleIdx="4" presStyleCnt="5"/>
      <dgm:spPr/>
      <dgm:t>
        <a:bodyPr/>
        <a:lstStyle/>
        <a:p>
          <a:endParaRPr lang="fr-FR"/>
        </a:p>
      </dgm:t>
    </dgm:pt>
    <dgm:pt modelId="{B2B3A0B4-692F-4DA9-AB52-20D465277CD1}" type="pres">
      <dgm:prSet presAssocID="{2C8AD6B6-32F8-4399-B379-85AC15AA7B6D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05EDBF9F-869E-446E-9AA3-D400D1F67C6C}" type="presOf" srcId="{3E512EA1-BF17-4B96-A581-70716A03AEAB}" destId="{6CFB96F3-8BF4-42F1-9572-068F1D0D7FA0}" srcOrd="1" destOrd="0" presId="urn:microsoft.com/office/officeart/2005/8/layout/cycle2"/>
    <dgm:cxn modelId="{AA304E76-302D-4DAC-88E7-1D8CBDF96D2F}" type="presOf" srcId="{12F4E6CB-8646-43AE-84E4-3AC5AFC87B7D}" destId="{ABC92C2F-F216-4279-B213-5DD7F046420E}" srcOrd="1" destOrd="0" presId="urn:microsoft.com/office/officeart/2005/8/layout/cycle2"/>
    <dgm:cxn modelId="{9B1C1E15-BDFC-45C6-9A82-6A91F5C63284}" type="presOf" srcId="{2C2928ED-A246-4FC3-8C85-36EB2B3A8BF9}" destId="{B2D530E1-EC75-4475-865E-76EC9C2004F9}" srcOrd="1" destOrd="0" presId="urn:microsoft.com/office/officeart/2005/8/layout/cycle2"/>
    <dgm:cxn modelId="{9049BC3D-B802-445A-9AF2-E8C3D0C15B32}" type="presOf" srcId="{1E26C2D9-AFFE-4385-ADC8-4531CAB21CB2}" destId="{2150B0F2-52B5-431E-B5FD-9A669F6AAD5C}" srcOrd="0" destOrd="0" presId="urn:microsoft.com/office/officeart/2005/8/layout/cycle2"/>
    <dgm:cxn modelId="{780AEECF-6156-4F4A-AB0F-1B1514A44A7C}" type="presOf" srcId="{C28DE57D-B532-47CC-B958-280F93799656}" destId="{B7703723-36D7-4576-B5C5-010F6777E6BD}" srcOrd="0" destOrd="0" presId="urn:microsoft.com/office/officeart/2005/8/layout/cycle2"/>
    <dgm:cxn modelId="{28419FD9-39AF-4B27-9D5E-1ED2A9BE04FE}" srcId="{1E26C2D9-AFFE-4385-ADC8-4531CAB21CB2}" destId="{C0ED03E3-3E3E-4760-B100-CD13B09236A8}" srcOrd="2" destOrd="0" parTransId="{0A846DCA-E0E9-45AD-970C-EE88B7697E9E}" sibTransId="{12F4E6CB-8646-43AE-84E4-3AC5AFC87B7D}"/>
    <dgm:cxn modelId="{5EE63D6F-4C13-45C4-9C5C-1602366155AF}" type="presOf" srcId="{E707A9E7-B4FE-4B82-AF5F-50CA3AEDAC09}" destId="{418AA8E4-289A-454B-8556-FB3DED30AFF3}" srcOrd="0" destOrd="0" presId="urn:microsoft.com/office/officeart/2005/8/layout/cycle2"/>
    <dgm:cxn modelId="{4956C5EB-C8E0-49C9-9E07-2F44D0E8EBE0}" type="presOf" srcId="{69ABA38B-000F-4D51-9E60-4FA5F2372288}" destId="{A939CA22-FD34-4A21-AAEB-66824FDFC956}" srcOrd="1" destOrd="0" presId="urn:microsoft.com/office/officeart/2005/8/layout/cycle2"/>
    <dgm:cxn modelId="{043B8D0B-6BF8-4C49-82CA-61534BD8099C}" type="presOf" srcId="{2C8AD6B6-32F8-4399-B379-85AC15AA7B6D}" destId="{B2B3A0B4-692F-4DA9-AB52-20D465277CD1}" srcOrd="1" destOrd="0" presId="urn:microsoft.com/office/officeart/2005/8/layout/cycle2"/>
    <dgm:cxn modelId="{E803DBA6-28BE-4BFC-AFD7-E1C5B5B9325B}" srcId="{1E26C2D9-AFFE-4385-ADC8-4531CAB21CB2}" destId="{E5E33AB8-DD6C-4150-8261-F1D6AC3F0E1C}" srcOrd="0" destOrd="0" parTransId="{6E5F298F-917E-4D97-8F1D-E3176BF6DE4F}" sibTransId="{69ABA38B-000F-4D51-9E60-4FA5F2372288}"/>
    <dgm:cxn modelId="{284667DF-3860-42DD-BC5B-DBDAB6A943A9}" srcId="{1E26C2D9-AFFE-4385-ADC8-4531CAB21CB2}" destId="{E707A9E7-B4FE-4B82-AF5F-50CA3AEDAC09}" srcOrd="3" destOrd="0" parTransId="{AD04FDBF-5320-41A3-92A3-A729DD61FA56}" sibTransId="{3E512EA1-BF17-4B96-A581-70716A03AEAB}"/>
    <dgm:cxn modelId="{290889BA-7129-485C-A613-F7CE53367C19}" type="presOf" srcId="{12F4E6CB-8646-43AE-84E4-3AC5AFC87B7D}" destId="{4EFC6CC5-808C-46D7-A2A7-7E0F44ADC4B5}" srcOrd="0" destOrd="0" presId="urn:microsoft.com/office/officeart/2005/8/layout/cycle2"/>
    <dgm:cxn modelId="{853D5824-94A2-4BE9-BCCE-54E2A226D656}" srcId="{1E26C2D9-AFFE-4385-ADC8-4531CAB21CB2}" destId="{801728BE-E525-481F-ABD3-12414CD0DF0D}" srcOrd="1" destOrd="0" parTransId="{68CC4F2C-8B43-482E-8819-B281056FCFAE}" sibTransId="{2C2928ED-A246-4FC3-8C85-36EB2B3A8BF9}"/>
    <dgm:cxn modelId="{56B611E1-3733-48F4-96BB-EDA8A00ED6C8}" type="presOf" srcId="{3E512EA1-BF17-4B96-A581-70716A03AEAB}" destId="{4CFCEE3F-87B9-42D2-8376-6429630CC76C}" srcOrd="0" destOrd="0" presId="urn:microsoft.com/office/officeart/2005/8/layout/cycle2"/>
    <dgm:cxn modelId="{36CB9B83-B0B9-4D9D-9BAA-9A93F5C96393}" srcId="{1E26C2D9-AFFE-4385-ADC8-4531CAB21CB2}" destId="{C28DE57D-B532-47CC-B958-280F93799656}" srcOrd="4" destOrd="0" parTransId="{116A363D-E446-44C2-A1AC-9FE5F988B3FB}" sibTransId="{2C8AD6B6-32F8-4399-B379-85AC15AA7B6D}"/>
    <dgm:cxn modelId="{95948DCC-0AF6-46EA-A06F-F4462A9BA3EC}" type="presOf" srcId="{E5E33AB8-DD6C-4150-8261-F1D6AC3F0E1C}" destId="{BD41FBC4-4D2E-452D-8B07-B7C05D457E14}" srcOrd="0" destOrd="0" presId="urn:microsoft.com/office/officeart/2005/8/layout/cycle2"/>
    <dgm:cxn modelId="{2CD42F9D-26C3-4C10-8A5A-E3D099E8AC62}" type="presOf" srcId="{2C8AD6B6-32F8-4399-B379-85AC15AA7B6D}" destId="{D57580D7-D748-47E0-97B0-646B563D7FB9}" srcOrd="0" destOrd="0" presId="urn:microsoft.com/office/officeart/2005/8/layout/cycle2"/>
    <dgm:cxn modelId="{07689970-9E32-4408-9392-D4A5E05F3E87}" type="presOf" srcId="{C0ED03E3-3E3E-4760-B100-CD13B09236A8}" destId="{7F74780E-E9A1-480B-ABFD-47F840FAAA6D}" srcOrd="0" destOrd="0" presId="urn:microsoft.com/office/officeart/2005/8/layout/cycle2"/>
    <dgm:cxn modelId="{ABF4E48E-EDA3-4B4D-9808-ED8D2F56EEDC}" type="presOf" srcId="{801728BE-E525-481F-ABD3-12414CD0DF0D}" destId="{106475B1-2CB5-4C28-9EB4-F0DE1FC62134}" srcOrd="0" destOrd="0" presId="urn:microsoft.com/office/officeart/2005/8/layout/cycle2"/>
    <dgm:cxn modelId="{54C06282-E6C5-4647-A213-02D2C1FAA5DF}" type="presOf" srcId="{2C2928ED-A246-4FC3-8C85-36EB2B3A8BF9}" destId="{7BBFA986-BFEE-4EED-AF92-5E18C2B7D1D1}" srcOrd="0" destOrd="0" presId="urn:microsoft.com/office/officeart/2005/8/layout/cycle2"/>
    <dgm:cxn modelId="{F9A18CBB-8E48-4540-A3BB-2B6833AF6241}" type="presOf" srcId="{69ABA38B-000F-4D51-9E60-4FA5F2372288}" destId="{1BCA71B0-5FB9-4501-ACDB-EED60283BB0E}" srcOrd="0" destOrd="0" presId="urn:microsoft.com/office/officeart/2005/8/layout/cycle2"/>
    <dgm:cxn modelId="{EF95E5B4-CDE4-4A48-BEC3-2732B0170A71}" type="presParOf" srcId="{2150B0F2-52B5-431E-B5FD-9A669F6AAD5C}" destId="{BD41FBC4-4D2E-452D-8B07-B7C05D457E14}" srcOrd="0" destOrd="0" presId="urn:microsoft.com/office/officeart/2005/8/layout/cycle2"/>
    <dgm:cxn modelId="{A952EF36-2E98-470F-A82A-2183C341381D}" type="presParOf" srcId="{2150B0F2-52B5-431E-B5FD-9A669F6AAD5C}" destId="{1BCA71B0-5FB9-4501-ACDB-EED60283BB0E}" srcOrd="1" destOrd="0" presId="urn:microsoft.com/office/officeart/2005/8/layout/cycle2"/>
    <dgm:cxn modelId="{569D0B73-8555-4888-ABDC-E26735543580}" type="presParOf" srcId="{1BCA71B0-5FB9-4501-ACDB-EED60283BB0E}" destId="{A939CA22-FD34-4A21-AAEB-66824FDFC956}" srcOrd="0" destOrd="0" presId="urn:microsoft.com/office/officeart/2005/8/layout/cycle2"/>
    <dgm:cxn modelId="{20B1109B-51B5-4138-BE33-7DBF81890DD8}" type="presParOf" srcId="{2150B0F2-52B5-431E-B5FD-9A669F6AAD5C}" destId="{106475B1-2CB5-4C28-9EB4-F0DE1FC62134}" srcOrd="2" destOrd="0" presId="urn:microsoft.com/office/officeart/2005/8/layout/cycle2"/>
    <dgm:cxn modelId="{B89F0001-F467-4F8C-BEFA-B20B707C1530}" type="presParOf" srcId="{2150B0F2-52B5-431E-B5FD-9A669F6AAD5C}" destId="{7BBFA986-BFEE-4EED-AF92-5E18C2B7D1D1}" srcOrd="3" destOrd="0" presId="urn:microsoft.com/office/officeart/2005/8/layout/cycle2"/>
    <dgm:cxn modelId="{6A731804-7B5A-4C2A-B1F9-B25B2C4824AB}" type="presParOf" srcId="{7BBFA986-BFEE-4EED-AF92-5E18C2B7D1D1}" destId="{B2D530E1-EC75-4475-865E-76EC9C2004F9}" srcOrd="0" destOrd="0" presId="urn:microsoft.com/office/officeart/2005/8/layout/cycle2"/>
    <dgm:cxn modelId="{F6397DE4-5FB3-4AB0-9407-27FC6D296985}" type="presParOf" srcId="{2150B0F2-52B5-431E-B5FD-9A669F6AAD5C}" destId="{7F74780E-E9A1-480B-ABFD-47F840FAAA6D}" srcOrd="4" destOrd="0" presId="urn:microsoft.com/office/officeart/2005/8/layout/cycle2"/>
    <dgm:cxn modelId="{5A7A689A-E49C-45A1-8123-C51B42725C2F}" type="presParOf" srcId="{2150B0F2-52B5-431E-B5FD-9A669F6AAD5C}" destId="{4EFC6CC5-808C-46D7-A2A7-7E0F44ADC4B5}" srcOrd="5" destOrd="0" presId="urn:microsoft.com/office/officeart/2005/8/layout/cycle2"/>
    <dgm:cxn modelId="{27C0CC3D-4A9C-43C6-97D9-9EA489854AFA}" type="presParOf" srcId="{4EFC6CC5-808C-46D7-A2A7-7E0F44ADC4B5}" destId="{ABC92C2F-F216-4279-B213-5DD7F046420E}" srcOrd="0" destOrd="0" presId="urn:microsoft.com/office/officeart/2005/8/layout/cycle2"/>
    <dgm:cxn modelId="{CB7477F0-6E36-47A3-8E8C-B6F1C1E19F52}" type="presParOf" srcId="{2150B0F2-52B5-431E-B5FD-9A669F6AAD5C}" destId="{418AA8E4-289A-454B-8556-FB3DED30AFF3}" srcOrd="6" destOrd="0" presId="urn:microsoft.com/office/officeart/2005/8/layout/cycle2"/>
    <dgm:cxn modelId="{FE6A510B-C0D8-450F-A114-06BA84819A98}" type="presParOf" srcId="{2150B0F2-52B5-431E-B5FD-9A669F6AAD5C}" destId="{4CFCEE3F-87B9-42D2-8376-6429630CC76C}" srcOrd="7" destOrd="0" presId="urn:microsoft.com/office/officeart/2005/8/layout/cycle2"/>
    <dgm:cxn modelId="{1F5E4465-095F-416E-825C-8E72881BF220}" type="presParOf" srcId="{4CFCEE3F-87B9-42D2-8376-6429630CC76C}" destId="{6CFB96F3-8BF4-42F1-9572-068F1D0D7FA0}" srcOrd="0" destOrd="0" presId="urn:microsoft.com/office/officeart/2005/8/layout/cycle2"/>
    <dgm:cxn modelId="{A93D0C2B-D514-446C-A746-0B37AED86496}" type="presParOf" srcId="{2150B0F2-52B5-431E-B5FD-9A669F6AAD5C}" destId="{B7703723-36D7-4576-B5C5-010F6777E6BD}" srcOrd="8" destOrd="0" presId="urn:microsoft.com/office/officeart/2005/8/layout/cycle2"/>
    <dgm:cxn modelId="{1FB60834-2894-4BEE-A3F7-4CF5D34063C4}" type="presParOf" srcId="{2150B0F2-52B5-431E-B5FD-9A669F6AAD5C}" destId="{D57580D7-D748-47E0-97B0-646B563D7FB9}" srcOrd="9" destOrd="0" presId="urn:microsoft.com/office/officeart/2005/8/layout/cycle2"/>
    <dgm:cxn modelId="{32A9C4C9-B759-46C6-AFAD-AE82E6EACE8B}" type="presParOf" srcId="{D57580D7-D748-47E0-97B0-646B563D7FB9}" destId="{B2B3A0B4-692F-4DA9-AB52-20D465277C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487980"/>
            <a:ext cx="794066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251505"/>
            <a:ext cx="7940660" cy="76352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04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30541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2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702442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97404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6092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3332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6092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3332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2055367"/>
            <a:ext cx="7940660" cy="763525"/>
          </a:xfrm>
        </p:spPr>
        <p:txBody>
          <a:bodyPr>
            <a:normAutofit/>
          </a:bodyPr>
          <a:lstStyle/>
          <a:p>
            <a:r>
              <a:rPr lang="ar-D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لطلبة السنة 2 ماستر تسويق الخدمات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308" y="1392307"/>
            <a:ext cx="7940660" cy="763524"/>
          </a:xfrm>
        </p:spPr>
        <p:txBody>
          <a:bodyPr>
            <a:normAutofit fontScale="90000"/>
          </a:bodyPr>
          <a:lstStyle/>
          <a:p>
            <a: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محاضرات عبر الخط ( عن بعد ) </a:t>
            </a:r>
            <a: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في مقياس </a:t>
            </a:r>
            <a:r>
              <a:rPr lang="ar-DZ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المقاولاتية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8720" y="4098800"/>
            <a:ext cx="4428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إعداد : </a:t>
            </a:r>
            <a:r>
              <a:rPr lang="ar-DZ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د.لخضاري</a:t>
            </a:r>
            <a:r>
              <a:rPr lang="ar-DZ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نسيمة</a:t>
            </a:r>
            <a:endParaRPr lang="fr-FR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5195" y="0"/>
            <a:ext cx="641553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جامعة البليدة2-لونيسي علي</a:t>
            </a:r>
          </a:p>
          <a:p>
            <a:pPr algn="ctr"/>
            <a:r>
              <a:rPr lang="ar-D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كلية العلوم الاقتصادية و العلوم التجارية و علوم التسيير</a:t>
            </a:r>
          </a:p>
          <a:p>
            <a:pPr algn="ctr"/>
            <a:r>
              <a:rPr lang="ar-D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قسم العلوم التجارية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5770" y="1289170"/>
            <a:ext cx="5465754" cy="1371487"/>
          </a:xfrm>
          <a:prstGeom prst="rect">
            <a:avLst/>
          </a:prstGeom>
        </p:spPr>
      </p:pic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3329360285"/>
              </p:ext>
            </p:extLst>
          </p:nvPr>
        </p:nvGraphicFramePr>
        <p:xfrm>
          <a:off x="1" y="1502816"/>
          <a:ext cx="5182820" cy="355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80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5195" y="1502815"/>
            <a:ext cx="6357602" cy="1645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708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080" y="1371376"/>
            <a:ext cx="7250204" cy="3664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2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80966" y="1044700"/>
            <a:ext cx="5463034" cy="1679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1425" y="2350366"/>
            <a:ext cx="5039264" cy="122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555" y="3335275"/>
            <a:ext cx="5182820" cy="181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789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02348" y="1356141"/>
            <a:ext cx="914400" cy="914400"/>
            <a:chOff x="3802348" y="1197114"/>
            <a:chExt cx="914400" cy="914400"/>
          </a:xfrm>
        </p:grpSpPr>
        <p:sp>
          <p:nvSpPr>
            <p:cNvPr id="3" name="Diamond 2"/>
            <p:cNvSpPr/>
            <p:nvPr/>
          </p:nvSpPr>
          <p:spPr>
            <a:xfrm>
              <a:off x="3802348" y="1197114"/>
              <a:ext cx="914400" cy="914400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6840" y="1392704"/>
              <a:ext cx="58541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253" y="1967765"/>
            <a:ext cx="914400" cy="914400"/>
            <a:chOff x="4427253" y="1808738"/>
            <a:chExt cx="914400" cy="914400"/>
          </a:xfrm>
        </p:grpSpPr>
        <p:sp>
          <p:nvSpPr>
            <p:cNvPr id="5" name="Diamond 4"/>
            <p:cNvSpPr/>
            <p:nvPr/>
          </p:nvSpPr>
          <p:spPr>
            <a:xfrm>
              <a:off x="4427253" y="1808738"/>
              <a:ext cx="914400" cy="914400"/>
            </a:xfrm>
            <a:prstGeom prst="diamon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745" y="2004328"/>
              <a:ext cx="585417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2348" y="2579389"/>
            <a:ext cx="914400" cy="914400"/>
            <a:chOff x="3802348" y="2420362"/>
            <a:chExt cx="914400" cy="914400"/>
          </a:xfrm>
        </p:grpSpPr>
        <p:sp>
          <p:nvSpPr>
            <p:cNvPr id="6" name="Diamond 5"/>
            <p:cNvSpPr/>
            <p:nvPr/>
          </p:nvSpPr>
          <p:spPr>
            <a:xfrm>
              <a:off x="3802348" y="2420362"/>
              <a:ext cx="914400" cy="914400"/>
            </a:xfrm>
            <a:prstGeom prst="diamond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840" y="2615952"/>
              <a:ext cx="585417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27253" y="3191014"/>
            <a:ext cx="914400" cy="914400"/>
            <a:chOff x="4427253" y="3031987"/>
            <a:chExt cx="914400" cy="914400"/>
          </a:xfrm>
        </p:grpSpPr>
        <p:sp>
          <p:nvSpPr>
            <p:cNvPr id="7" name="Diamond 6"/>
            <p:cNvSpPr/>
            <p:nvPr/>
          </p:nvSpPr>
          <p:spPr>
            <a:xfrm>
              <a:off x="4427253" y="3031987"/>
              <a:ext cx="914400" cy="914400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1745" y="3227577"/>
              <a:ext cx="585417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719" y="1361146"/>
            <a:ext cx="3707904" cy="90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8882" y="1937234"/>
            <a:ext cx="3750730" cy="85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941" y="231894"/>
            <a:ext cx="8952023" cy="61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18" y="2688713"/>
            <a:ext cx="3835071" cy="80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1059" y="3186008"/>
            <a:ext cx="3741569" cy="91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05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2072" y="1271836"/>
            <a:ext cx="6321029" cy="7131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555" y="2113635"/>
            <a:ext cx="6412462" cy="294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665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785" y="1350110"/>
            <a:ext cx="6723332" cy="374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73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2490" y="1960930"/>
            <a:ext cx="6570945" cy="214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3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2055367"/>
            <a:ext cx="7940660" cy="763525"/>
          </a:xfrm>
        </p:spPr>
        <p:txBody>
          <a:bodyPr>
            <a:normAutofit/>
          </a:bodyPr>
          <a:lstStyle/>
          <a:p>
            <a:r>
              <a:rPr lang="ar-D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لطلبة السنة 2 ماستر تسويق الخدمات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308" y="1392307"/>
            <a:ext cx="7940660" cy="763524"/>
          </a:xfrm>
        </p:spPr>
        <p:txBody>
          <a:bodyPr>
            <a:normAutofit fontScale="90000"/>
          </a:bodyPr>
          <a:lstStyle/>
          <a:p>
            <a: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محاضرات عن بعد عبر الخط </a:t>
            </a:r>
            <a: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ar-D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في مقياس </a:t>
            </a:r>
            <a:r>
              <a:rPr lang="ar-DZ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المقاولاتية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5195" y="0"/>
            <a:ext cx="641553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جامعة البليدة2-لونيسي علي</a:t>
            </a:r>
          </a:p>
          <a:p>
            <a:pPr algn="ctr"/>
            <a:r>
              <a:rPr lang="ar-D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كلية العلوم الاقتصادية و العلوم التجارية و علوم التسيير</a:t>
            </a:r>
          </a:p>
          <a:p>
            <a:pPr algn="ctr"/>
            <a:r>
              <a:rPr lang="ar-DZ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قسم العلوم التجارية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2122" y="3793390"/>
            <a:ext cx="284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الجزء الثاني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9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-74338"/>
            <a:ext cx="8093365" cy="539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9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050" y="0"/>
            <a:ext cx="3512214" cy="725349"/>
          </a:xfrm>
        </p:spPr>
        <p:txBody>
          <a:bodyPr/>
          <a:lstStyle/>
          <a:p>
            <a:pPr algn="ctr"/>
            <a:r>
              <a:rPr lang="ar-DZ" dirty="0" smtClean="0"/>
              <a:t>برنامج المقياس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2490" y="-1232369"/>
            <a:ext cx="4123035" cy="67554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36920" cy="354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490" y="3494738"/>
            <a:ext cx="7635250" cy="1648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1" y="0"/>
            <a:ext cx="131445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 flipH="1">
            <a:off x="3471" y="3543302"/>
            <a:ext cx="2243423" cy="160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5" y="1156801"/>
            <a:ext cx="8840301" cy="282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68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" y="-40701"/>
            <a:ext cx="6370400" cy="52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6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197405"/>
            <a:ext cx="6601422" cy="2389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42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42676"/>
            <a:ext cx="5344675" cy="493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9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5" y="151203"/>
            <a:ext cx="6516085" cy="21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4" y="161449"/>
            <a:ext cx="6260905" cy="490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5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891995"/>
            <a:ext cx="630555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3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7" y="1355164"/>
            <a:ext cx="6369793" cy="33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0" y="739290"/>
            <a:ext cx="6346700" cy="81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3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050" y="0"/>
            <a:ext cx="3512214" cy="725349"/>
          </a:xfrm>
        </p:spPr>
        <p:txBody>
          <a:bodyPr/>
          <a:lstStyle/>
          <a:p>
            <a:pPr algn="ctr"/>
            <a:r>
              <a:rPr lang="ar-DZ" dirty="0" smtClean="0"/>
              <a:t>برنامج المقياس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785" y="-1245875"/>
            <a:ext cx="4262982" cy="67190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178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8700" y="0"/>
            <a:ext cx="131445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09727" y="3543300"/>
            <a:ext cx="2243423" cy="160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026" y="1502815"/>
            <a:ext cx="6388080" cy="9326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55" y="3182570"/>
            <a:ext cx="7635250" cy="1596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8742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1612425693"/>
              </p:ext>
            </p:extLst>
          </p:nvPr>
        </p:nvGraphicFramePr>
        <p:xfrm>
          <a:off x="296260" y="1043150"/>
          <a:ext cx="89084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58" y="2308872"/>
            <a:ext cx="7940659" cy="59189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58" y="4151965"/>
            <a:ext cx="8128455" cy="6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5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1" y="0"/>
            <a:ext cx="131445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 flipH="1">
            <a:off x="3471" y="3543302"/>
            <a:ext cx="2243423" cy="160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6969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252" y="1578184"/>
            <a:ext cx="6430748" cy="993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3324" y="3182570"/>
            <a:ext cx="6660201" cy="1369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670" y="1350110"/>
            <a:ext cx="7883750" cy="12216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40" y="2736053"/>
            <a:ext cx="6266170" cy="9569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5" y="3793390"/>
            <a:ext cx="6357602" cy="1286150"/>
          </a:xfrm>
          <a:prstGeom prst="rect">
            <a:avLst/>
          </a:prstGeom>
        </p:spPr>
      </p:pic>
      <p:sp>
        <p:nvSpPr>
          <p:cNvPr id="7" name="Triangle isocèle 6"/>
          <p:cNvSpPr/>
          <p:nvPr/>
        </p:nvSpPr>
        <p:spPr>
          <a:xfrm rot="16200000">
            <a:off x="1588454" y="2736053"/>
            <a:ext cx="1068935" cy="9046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6442237" y="3919914"/>
            <a:ext cx="1310386" cy="10573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18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9540" y="1350110"/>
            <a:ext cx="6290552" cy="171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3182570"/>
            <a:ext cx="6260074" cy="98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842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965" y="891995"/>
            <a:ext cx="7940202" cy="37442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093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Affichage à l'écran (16:9)</PresentationFormat>
  <Paragraphs>23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Times New Roman</vt:lpstr>
      <vt:lpstr>Office Theme</vt:lpstr>
      <vt:lpstr>محاضرات عبر الخط ( عن بعد )  في مقياس المقاولاتية</vt:lpstr>
      <vt:lpstr>برنامج المقياس</vt:lpstr>
      <vt:lpstr>برنامج المقياس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محاضرات عن بعد عبر الخط  في مقياس المقاولاتية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2021-11-24T13:12:29Z</dcterms:modified>
</cp:coreProperties>
</file>