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0"/>
  </p:notesMasterIdLst>
  <p:sldIdLst>
    <p:sldId id="256" r:id="rId2"/>
    <p:sldId id="259" r:id="rId3"/>
    <p:sldId id="261" r:id="rId4"/>
    <p:sldId id="262" r:id="rId5"/>
    <p:sldId id="266" r:id="rId6"/>
    <p:sldId id="270" r:id="rId7"/>
    <p:sldId id="271" r:id="rId8"/>
    <p:sldId id="272" r:id="rId9"/>
    <p:sldId id="273" r:id="rId10"/>
    <p:sldId id="265" r:id="rId11"/>
    <p:sldId id="269" r:id="rId12"/>
    <p:sldId id="274" r:id="rId13"/>
    <p:sldId id="275" r:id="rId14"/>
    <p:sldId id="280" r:id="rId15"/>
    <p:sldId id="277" r:id="rId16"/>
    <p:sldId id="278" r:id="rId17"/>
    <p:sldId id="279" r:id="rId18"/>
    <p:sldId id="282" r:id="rId19"/>
    <p:sldId id="283" r:id="rId20"/>
    <p:sldId id="284" r:id="rId21"/>
    <p:sldId id="285" r:id="rId22"/>
    <p:sldId id="286" r:id="rId23"/>
    <p:sldId id="287" r:id="rId24"/>
    <p:sldId id="288" r:id="rId25"/>
    <p:sldId id="289" r:id="rId26"/>
    <p:sldId id="290" r:id="rId27"/>
    <p:sldId id="291" r:id="rId28"/>
    <p:sldId id="292" r:id="rId29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96BE"/>
    <a:srgbClr val="969696"/>
    <a:srgbClr val="E39A39"/>
    <a:srgbClr val="6C1A00"/>
    <a:srgbClr val="FE9202"/>
    <a:srgbClr val="1D3A00"/>
    <a:srgbClr val="007033"/>
    <a:srgbClr val="E7FF01"/>
    <a:srgbClr val="5EEC3C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26" y="66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2E1916-4E08-48F1-92F2-D84A6CFDD25F}" type="doc">
      <dgm:prSet loTypeId="urn:microsoft.com/office/officeart/2008/layout/VerticalCurvedList" loCatId="list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fr-FR"/>
        </a:p>
      </dgm:t>
    </dgm:pt>
    <dgm:pt modelId="{FD8D6204-75F4-4348-B2B9-EF6DC1610D87}">
      <dgm:prSet phldrT="[Texte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fr-FR" dirty="0"/>
        </a:p>
      </dgm:t>
    </dgm:pt>
    <dgm:pt modelId="{DF56D197-1FCC-416E-AF95-3A7F5EF94AC6}" type="parTrans" cxnId="{CF2BF58C-C4D0-47CF-A77B-99A4DB0FC6DC}">
      <dgm:prSet/>
      <dgm:spPr/>
      <dgm:t>
        <a:bodyPr/>
        <a:lstStyle/>
        <a:p>
          <a:endParaRPr lang="fr-FR"/>
        </a:p>
      </dgm:t>
    </dgm:pt>
    <dgm:pt modelId="{BEC46C46-4092-41EA-AA59-A45BAC1E5321}" type="sibTrans" cxnId="{CF2BF58C-C4D0-47CF-A77B-99A4DB0FC6DC}">
      <dgm:prSet/>
      <dgm:spPr/>
      <dgm:t>
        <a:bodyPr/>
        <a:lstStyle/>
        <a:p>
          <a:endParaRPr lang="fr-FR"/>
        </a:p>
      </dgm:t>
    </dgm:pt>
    <dgm:pt modelId="{E7EFB4FA-0F9C-45EE-AE9D-61734EE08C0A}">
      <dgm:prSet phldrT="[Texte]" phldr="1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fr-FR" dirty="0"/>
        </a:p>
      </dgm:t>
    </dgm:pt>
    <dgm:pt modelId="{986474FE-3BC4-4F51-9802-F7272936A0D1}" type="parTrans" cxnId="{426EE967-AC5D-4F7E-A82F-93F357360FD9}">
      <dgm:prSet/>
      <dgm:spPr/>
      <dgm:t>
        <a:bodyPr/>
        <a:lstStyle/>
        <a:p>
          <a:endParaRPr lang="fr-FR"/>
        </a:p>
      </dgm:t>
    </dgm:pt>
    <dgm:pt modelId="{8375FEAC-0D9A-474B-AEC7-6A170AB81DDD}" type="sibTrans" cxnId="{426EE967-AC5D-4F7E-A82F-93F357360FD9}">
      <dgm:prSet/>
      <dgm:spPr/>
      <dgm:t>
        <a:bodyPr/>
        <a:lstStyle/>
        <a:p>
          <a:endParaRPr lang="fr-FR"/>
        </a:p>
      </dgm:t>
    </dgm:pt>
    <dgm:pt modelId="{7C003573-D917-4B0B-A860-09CD7945732A}">
      <dgm:prSet phldrT="[Texte]" phldr="1"/>
      <dgm:spPr/>
      <dgm:t>
        <a:bodyPr/>
        <a:lstStyle/>
        <a:p>
          <a:endParaRPr lang="fr-FR"/>
        </a:p>
      </dgm:t>
    </dgm:pt>
    <dgm:pt modelId="{9540D72E-02D6-48A2-8E33-549EAF684230}" type="parTrans" cxnId="{8AC51CE3-F571-4D11-9527-FD22C2071896}">
      <dgm:prSet/>
      <dgm:spPr/>
      <dgm:t>
        <a:bodyPr/>
        <a:lstStyle/>
        <a:p>
          <a:endParaRPr lang="fr-FR"/>
        </a:p>
      </dgm:t>
    </dgm:pt>
    <dgm:pt modelId="{9D867571-36D7-4E76-B387-87EEA9191B54}" type="sibTrans" cxnId="{8AC51CE3-F571-4D11-9527-FD22C2071896}">
      <dgm:prSet/>
      <dgm:spPr/>
      <dgm:t>
        <a:bodyPr/>
        <a:lstStyle/>
        <a:p>
          <a:endParaRPr lang="fr-FR"/>
        </a:p>
      </dgm:t>
    </dgm:pt>
    <dgm:pt modelId="{A164984C-425A-4161-8E48-7B441BCE31A9}">
      <dgm:prSet/>
      <dgm:spPr/>
      <dgm:t>
        <a:bodyPr/>
        <a:lstStyle/>
        <a:p>
          <a:endParaRPr lang="fr-FR"/>
        </a:p>
      </dgm:t>
    </dgm:pt>
    <dgm:pt modelId="{88A207B9-9B80-4042-9B04-FABC434AD72C}" type="parTrans" cxnId="{C5685843-871D-4FE3-AAAB-C81D0D3238F1}">
      <dgm:prSet/>
      <dgm:spPr/>
      <dgm:t>
        <a:bodyPr/>
        <a:lstStyle/>
        <a:p>
          <a:endParaRPr lang="fr-FR"/>
        </a:p>
      </dgm:t>
    </dgm:pt>
    <dgm:pt modelId="{92DE8891-2505-45DE-B4A7-EC41504B8B7C}" type="sibTrans" cxnId="{C5685843-871D-4FE3-AAAB-C81D0D3238F1}">
      <dgm:prSet/>
      <dgm:spPr/>
      <dgm:t>
        <a:bodyPr/>
        <a:lstStyle/>
        <a:p>
          <a:endParaRPr lang="fr-FR"/>
        </a:p>
      </dgm:t>
    </dgm:pt>
    <dgm:pt modelId="{E13071DC-991F-4310-9E68-BA5E653C3E63}" type="pres">
      <dgm:prSet presAssocID="{352E1916-4E08-48F1-92F2-D84A6CFDD25F}" presName="Name0" presStyleCnt="0">
        <dgm:presLayoutVars>
          <dgm:chMax val="7"/>
          <dgm:chPref val="7"/>
          <dgm:dir val="rev"/>
        </dgm:presLayoutVars>
      </dgm:prSet>
      <dgm:spPr/>
      <dgm:t>
        <a:bodyPr/>
        <a:lstStyle/>
        <a:p>
          <a:endParaRPr lang="fr-FR"/>
        </a:p>
      </dgm:t>
    </dgm:pt>
    <dgm:pt modelId="{CBF0E14E-6C82-4AB3-800F-11500F344751}" type="pres">
      <dgm:prSet presAssocID="{352E1916-4E08-48F1-92F2-D84A6CFDD25F}" presName="Name1" presStyleCnt="0"/>
      <dgm:spPr/>
    </dgm:pt>
    <dgm:pt modelId="{8A3E25A0-FF38-445C-B09E-056B3F1E9029}" type="pres">
      <dgm:prSet presAssocID="{352E1916-4E08-48F1-92F2-D84A6CFDD25F}" presName="cycle" presStyleCnt="0"/>
      <dgm:spPr/>
    </dgm:pt>
    <dgm:pt modelId="{18A2675A-BC40-4557-8962-36805850AC72}" type="pres">
      <dgm:prSet presAssocID="{352E1916-4E08-48F1-92F2-D84A6CFDD25F}" presName="srcNode" presStyleLbl="node1" presStyleIdx="0" presStyleCnt="4"/>
      <dgm:spPr/>
    </dgm:pt>
    <dgm:pt modelId="{46A43DAE-F50C-4A61-9391-26783BC5373A}" type="pres">
      <dgm:prSet presAssocID="{352E1916-4E08-48F1-92F2-D84A6CFDD25F}" presName="conn" presStyleLbl="parChTrans1D2" presStyleIdx="0" presStyleCnt="1"/>
      <dgm:spPr/>
      <dgm:t>
        <a:bodyPr/>
        <a:lstStyle/>
        <a:p>
          <a:endParaRPr lang="fr-FR"/>
        </a:p>
      </dgm:t>
    </dgm:pt>
    <dgm:pt modelId="{0F8C66E7-5E9E-458E-89DD-26FB69CC2637}" type="pres">
      <dgm:prSet presAssocID="{352E1916-4E08-48F1-92F2-D84A6CFDD25F}" presName="extraNode" presStyleLbl="node1" presStyleIdx="0" presStyleCnt="4"/>
      <dgm:spPr/>
    </dgm:pt>
    <dgm:pt modelId="{2DBF54A8-4B01-42EB-B935-890DA91B3E5F}" type="pres">
      <dgm:prSet presAssocID="{352E1916-4E08-48F1-92F2-D84A6CFDD25F}" presName="dstNode" presStyleLbl="node1" presStyleIdx="0" presStyleCnt="4"/>
      <dgm:spPr/>
    </dgm:pt>
    <dgm:pt modelId="{8F7492DC-A1E4-463A-87DA-8DA606089717}" type="pres">
      <dgm:prSet presAssocID="{FD8D6204-75F4-4348-B2B9-EF6DC1610D87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A1EB502-CDE8-4AFD-AFB7-78BBF92BB964}" type="pres">
      <dgm:prSet presAssocID="{FD8D6204-75F4-4348-B2B9-EF6DC1610D87}" presName="accent_1" presStyleCnt="0"/>
      <dgm:spPr/>
    </dgm:pt>
    <dgm:pt modelId="{AFD4437D-6190-47CA-B266-6C8EDA28F5F3}" type="pres">
      <dgm:prSet presAssocID="{FD8D6204-75F4-4348-B2B9-EF6DC1610D87}" presName="accentRepeatNode" presStyleLbl="solidFgAcc1" presStyleIdx="0" presStyleCnt="4"/>
      <dgm:spPr/>
    </dgm:pt>
    <dgm:pt modelId="{D07ED9F9-BCE1-44BD-B644-C70CC805E1EA}" type="pres">
      <dgm:prSet presAssocID="{A164984C-425A-4161-8E48-7B441BCE31A9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21D2CA7E-917F-4B48-AD69-77C1F5A395D3}" type="pres">
      <dgm:prSet presAssocID="{A164984C-425A-4161-8E48-7B441BCE31A9}" presName="accent_2" presStyleCnt="0"/>
      <dgm:spPr/>
    </dgm:pt>
    <dgm:pt modelId="{09E24124-E010-4F09-8CCA-862DD4461543}" type="pres">
      <dgm:prSet presAssocID="{A164984C-425A-4161-8E48-7B441BCE31A9}" presName="accentRepeatNode" presStyleLbl="solidFgAcc1" presStyleIdx="1" presStyleCnt="4"/>
      <dgm:spPr/>
    </dgm:pt>
    <dgm:pt modelId="{15E41C3D-B97E-4617-8DB4-4EEB2DEBD7DC}" type="pres">
      <dgm:prSet presAssocID="{E7EFB4FA-0F9C-45EE-AE9D-61734EE08C0A}" presName="text_3" presStyleLbl="node1" presStyleIdx="2" presStyleCnt="4" custScaleX="101262" custLinFactNeighborX="738" custLinFactNeighborY="-7831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2F71CE6-3D87-4778-AFD5-AEE6A91E34EC}" type="pres">
      <dgm:prSet presAssocID="{E7EFB4FA-0F9C-45EE-AE9D-61734EE08C0A}" presName="accent_3" presStyleCnt="0"/>
      <dgm:spPr/>
    </dgm:pt>
    <dgm:pt modelId="{FBC6BCA9-0562-4F2A-AF0C-8DB71032714A}" type="pres">
      <dgm:prSet presAssocID="{E7EFB4FA-0F9C-45EE-AE9D-61734EE08C0A}" presName="accentRepeatNode" presStyleLbl="solidFgAcc1" presStyleIdx="2" presStyleCnt="4"/>
      <dgm:spPr/>
    </dgm:pt>
    <dgm:pt modelId="{C27B64D9-BAB3-4D00-916B-124C3259968B}" type="pres">
      <dgm:prSet presAssocID="{7C003573-D917-4B0B-A860-09CD7945732A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9946977-989F-4EFE-9659-E9CE47567FF5}" type="pres">
      <dgm:prSet presAssocID="{7C003573-D917-4B0B-A860-09CD7945732A}" presName="accent_4" presStyleCnt="0"/>
      <dgm:spPr/>
    </dgm:pt>
    <dgm:pt modelId="{183AA2E5-072B-4D5A-8F67-38A4D60E9832}" type="pres">
      <dgm:prSet presAssocID="{7C003573-D917-4B0B-A860-09CD7945732A}" presName="accentRepeatNode" presStyleLbl="solidFgAcc1" presStyleIdx="3" presStyleCnt="4"/>
      <dgm:spPr/>
    </dgm:pt>
  </dgm:ptLst>
  <dgm:cxnLst>
    <dgm:cxn modelId="{27DCBEF4-8D3A-40F7-9253-9D1BA4473ED7}" type="presOf" srcId="{A164984C-425A-4161-8E48-7B441BCE31A9}" destId="{D07ED9F9-BCE1-44BD-B644-C70CC805E1EA}" srcOrd="0" destOrd="0" presId="urn:microsoft.com/office/officeart/2008/layout/VerticalCurvedList"/>
    <dgm:cxn modelId="{ECC4D449-1505-439D-BF8F-3ECC94968D19}" type="presOf" srcId="{BEC46C46-4092-41EA-AA59-A45BAC1E5321}" destId="{46A43DAE-F50C-4A61-9391-26783BC5373A}" srcOrd="0" destOrd="0" presId="urn:microsoft.com/office/officeart/2008/layout/VerticalCurvedList"/>
    <dgm:cxn modelId="{147A6230-2E46-4164-A208-994A760D0D60}" type="presOf" srcId="{FD8D6204-75F4-4348-B2B9-EF6DC1610D87}" destId="{8F7492DC-A1E4-463A-87DA-8DA606089717}" srcOrd="0" destOrd="0" presId="urn:microsoft.com/office/officeart/2008/layout/VerticalCurvedList"/>
    <dgm:cxn modelId="{CF2BF58C-C4D0-47CF-A77B-99A4DB0FC6DC}" srcId="{352E1916-4E08-48F1-92F2-D84A6CFDD25F}" destId="{FD8D6204-75F4-4348-B2B9-EF6DC1610D87}" srcOrd="0" destOrd="0" parTransId="{DF56D197-1FCC-416E-AF95-3A7F5EF94AC6}" sibTransId="{BEC46C46-4092-41EA-AA59-A45BAC1E5321}"/>
    <dgm:cxn modelId="{C5685843-871D-4FE3-AAAB-C81D0D3238F1}" srcId="{352E1916-4E08-48F1-92F2-D84A6CFDD25F}" destId="{A164984C-425A-4161-8E48-7B441BCE31A9}" srcOrd="1" destOrd="0" parTransId="{88A207B9-9B80-4042-9B04-FABC434AD72C}" sibTransId="{92DE8891-2505-45DE-B4A7-EC41504B8B7C}"/>
    <dgm:cxn modelId="{426EE967-AC5D-4F7E-A82F-93F357360FD9}" srcId="{352E1916-4E08-48F1-92F2-D84A6CFDD25F}" destId="{E7EFB4FA-0F9C-45EE-AE9D-61734EE08C0A}" srcOrd="2" destOrd="0" parTransId="{986474FE-3BC4-4F51-9802-F7272936A0D1}" sibTransId="{8375FEAC-0D9A-474B-AEC7-6A170AB81DDD}"/>
    <dgm:cxn modelId="{8AC51CE3-F571-4D11-9527-FD22C2071896}" srcId="{352E1916-4E08-48F1-92F2-D84A6CFDD25F}" destId="{7C003573-D917-4B0B-A860-09CD7945732A}" srcOrd="3" destOrd="0" parTransId="{9540D72E-02D6-48A2-8E33-549EAF684230}" sibTransId="{9D867571-36D7-4E76-B387-87EEA9191B54}"/>
    <dgm:cxn modelId="{E4EF192A-76B2-4E85-9FCD-7017C2C75D02}" type="presOf" srcId="{E7EFB4FA-0F9C-45EE-AE9D-61734EE08C0A}" destId="{15E41C3D-B97E-4617-8DB4-4EEB2DEBD7DC}" srcOrd="0" destOrd="0" presId="urn:microsoft.com/office/officeart/2008/layout/VerticalCurvedList"/>
    <dgm:cxn modelId="{47DB06A6-8C87-4C41-B81D-3E13613CBA90}" type="presOf" srcId="{7C003573-D917-4B0B-A860-09CD7945732A}" destId="{C27B64D9-BAB3-4D00-916B-124C3259968B}" srcOrd="0" destOrd="0" presId="urn:microsoft.com/office/officeart/2008/layout/VerticalCurvedList"/>
    <dgm:cxn modelId="{354F491E-82C1-4019-91DB-747FA1EDA7FD}" type="presOf" srcId="{352E1916-4E08-48F1-92F2-D84A6CFDD25F}" destId="{E13071DC-991F-4310-9E68-BA5E653C3E63}" srcOrd="0" destOrd="0" presId="urn:microsoft.com/office/officeart/2008/layout/VerticalCurvedList"/>
    <dgm:cxn modelId="{B3292BA1-5936-4584-8E7C-8E9C7A2AFF26}" type="presParOf" srcId="{E13071DC-991F-4310-9E68-BA5E653C3E63}" destId="{CBF0E14E-6C82-4AB3-800F-11500F344751}" srcOrd="0" destOrd="0" presId="urn:microsoft.com/office/officeart/2008/layout/VerticalCurvedList"/>
    <dgm:cxn modelId="{B0C7C261-A01B-48DE-A767-1DF774A7F59B}" type="presParOf" srcId="{CBF0E14E-6C82-4AB3-800F-11500F344751}" destId="{8A3E25A0-FF38-445C-B09E-056B3F1E9029}" srcOrd="0" destOrd="0" presId="urn:microsoft.com/office/officeart/2008/layout/VerticalCurvedList"/>
    <dgm:cxn modelId="{4AA115FB-FEC2-407A-90FF-EAB61EB12884}" type="presParOf" srcId="{8A3E25A0-FF38-445C-B09E-056B3F1E9029}" destId="{18A2675A-BC40-4557-8962-36805850AC72}" srcOrd="0" destOrd="0" presId="urn:microsoft.com/office/officeart/2008/layout/VerticalCurvedList"/>
    <dgm:cxn modelId="{1AB35220-94C8-4EDC-A799-5879F33EE891}" type="presParOf" srcId="{8A3E25A0-FF38-445C-B09E-056B3F1E9029}" destId="{46A43DAE-F50C-4A61-9391-26783BC5373A}" srcOrd="1" destOrd="0" presId="urn:microsoft.com/office/officeart/2008/layout/VerticalCurvedList"/>
    <dgm:cxn modelId="{B65FF402-D1B2-4DCB-8141-0D50ED61E64F}" type="presParOf" srcId="{8A3E25A0-FF38-445C-B09E-056B3F1E9029}" destId="{0F8C66E7-5E9E-458E-89DD-26FB69CC2637}" srcOrd="2" destOrd="0" presId="urn:microsoft.com/office/officeart/2008/layout/VerticalCurvedList"/>
    <dgm:cxn modelId="{01949463-55A1-40D6-AAD4-FBDE91E259C3}" type="presParOf" srcId="{8A3E25A0-FF38-445C-B09E-056B3F1E9029}" destId="{2DBF54A8-4B01-42EB-B935-890DA91B3E5F}" srcOrd="3" destOrd="0" presId="urn:microsoft.com/office/officeart/2008/layout/VerticalCurvedList"/>
    <dgm:cxn modelId="{9DBA93DC-2801-4DF0-A914-5C33D1BD7EF8}" type="presParOf" srcId="{CBF0E14E-6C82-4AB3-800F-11500F344751}" destId="{8F7492DC-A1E4-463A-87DA-8DA606089717}" srcOrd="1" destOrd="0" presId="urn:microsoft.com/office/officeart/2008/layout/VerticalCurvedList"/>
    <dgm:cxn modelId="{5477F906-E394-4EB2-917C-6B4831075E68}" type="presParOf" srcId="{CBF0E14E-6C82-4AB3-800F-11500F344751}" destId="{2A1EB502-CDE8-4AFD-AFB7-78BBF92BB964}" srcOrd="2" destOrd="0" presId="urn:microsoft.com/office/officeart/2008/layout/VerticalCurvedList"/>
    <dgm:cxn modelId="{624D75CF-7E81-4E04-8532-4AAA689EF4A1}" type="presParOf" srcId="{2A1EB502-CDE8-4AFD-AFB7-78BBF92BB964}" destId="{AFD4437D-6190-47CA-B266-6C8EDA28F5F3}" srcOrd="0" destOrd="0" presId="urn:microsoft.com/office/officeart/2008/layout/VerticalCurvedList"/>
    <dgm:cxn modelId="{E641F7F8-B288-4362-9AF4-E4D5F3329739}" type="presParOf" srcId="{CBF0E14E-6C82-4AB3-800F-11500F344751}" destId="{D07ED9F9-BCE1-44BD-B644-C70CC805E1EA}" srcOrd="3" destOrd="0" presId="urn:microsoft.com/office/officeart/2008/layout/VerticalCurvedList"/>
    <dgm:cxn modelId="{EB5B0569-7151-4969-BF9B-ACE2507CCF65}" type="presParOf" srcId="{CBF0E14E-6C82-4AB3-800F-11500F344751}" destId="{21D2CA7E-917F-4B48-AD69-77C1F5A395D3}" srcOrd="4" destOrd="0" presId="urn:microsoft.com/office/officeart/2008/layout/VerticalCurvedList"/>
    <dgm:cxn modelId="{79103659-BBC9-4A25-AD36-F8C0EB178E7D}" type="presParOf" srcId="{21D2CA7E-917F-4B48-AD69-77C1F5A395D3}" destId="{09E24124-E010-4F09-8CCA-862DD4461543}" srcOrd="0" destOrd="0" presId="urn:microsoft.com/office/officeart/2008/layout/VerticalCurvedList"/>
    <dgm:cxn modelId="{A5A93F40-81F8-4C1E-B88C-7B86DFFD0DD0}" type="presParOf" srcId="{CBF0E14E-6C82-4AB3-800F-11500F344751}" destId="{15E41C3D-B97E-4617-8DB4-4EEB2DEBD7DC}" srcOrd="5" destOrd="0" presId="urn:microsoft.com/office/officeart/2008/layout/VerticalCurvedList"/>
    <dgm:cxn modelId="{F6F3E101-8C15-475E-88B4-3548922BFFC6}" type="presParOf" srcId="{CBF0E14E-6C82-4AB3-800F-11500F344751}" destId="{D2F71CE6-3D87-4778-AFD5-AEE6A91E34EC}" srcOrd="6" destOrd="0" presId="urn:microsoft.com/office/officeart/2008/layout/VerticalCurvedList"/>
    <dgm:cxn modelId="{4C45BBE9-C5D2-4606-AABC-9749B6836D51}" type="presParOf" srcId="{D2F71CE6-3D87-4778-AFD5-AEE6A91E34EC}" destId="{FBC6BCA9-0562-4F2A-AF0C-8DB71032714A}" srcOrd="0" destOrd="0" presId="urn:microsoft.com/office/officeart/2008/layout/VerticalCurvedList"/>
    <dgm:cxn modelId="{933CB9A9-EA63-459F-AA09-BEE0D708469E}" type="presParOf" srcId="{CBF0E14E-6C82-4AB3-800F-11500F344751}" destId="{C27B64D9-BAB3-4D00-916B-124C3259968B}" srcOrd="7" destOrd="0" presId="urn:microsoft.com/office/officeart/2008/layout/VerticalCurvedList"/>
    <dgm:cxn modelId="{88C0D05F-3EAD-4E73-A774-0AAEEAA85858}" type="presParOf" srcId="{CBF0E14E-6C82-4AB3-800F-11500F344751}" destId="{39946977-989F-4EFE-9659-E9CE47567FF5}" srcOrd="8" destOrd="0" presId="urn:microsoft.com/office/officeart/2008/layout/VerticalCurvedList"/>
    <dgm:cxn modelId="{B696CF5D-C220-466B-9C11-4E25464455A8}" type="presParOf" srcId="{39946977-989F-4EFE-9659-E9CE47567FF5}" destId="{183AA2E5-072B-4D5A-8F67-38A4D60E9832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26C2D9-AFFE-4385-ADC8-4531CAB21CB2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E5E33AB8-DD6C-4150-8261-F1D6AC3F0E1C}">
      <dgm:prSet phldrT="[Texte]" custT="1"/>
      <dgm:spPr/>
      <dgm:t>
        <a:bodyPr/>
        <a:lstStyle/>
        <a:p>
          <a:r>
            <a:rPr lang="ar-DZ" sz="1600" b="1" dirty="0" smtClean="0"/>
            <a:t>البحث عن الفرصة المناسبة</a:t>
          </a:r>
          <a:endParaRPr lang="fr-FR" sz="1600" b="1" dirty="0"/>
        </a:p>
      </dgm:t>
    </dgm:pt>
    <dgm:pt modelId="{6E5F298F-917E-4D97-8F1D-E3176BF6DE4F}" type="parTrans" cxnId="{E803DBA6-28BE-4BFC-AFD7-E1C5B5B9325B}">
      <dgm:prSet/>
      <dgm:spPr/>
      <dgm:t>
        <a:bodyPr/>
        <a:lstStyle/>
        <a:p>
          <a:endParaRPr lang="fr-FR" sz="2400" b="1"/>
        </a:p>
      </dgm:t>
    </dgm:pt>
    <dgm:pt modelId="{69ABA38B-000F-4D51-9E60-4FA5F2372288}" type="sibTrans" cxnId="{E803DBA6-28BE-4BFC-AFD7-E1C5B5B9325B}">
      <dgm:prSet custT="1"/>
      <dgm:spPr/>
      <dgm:t>
        <a:bodyPr/>
        <a:lstStyle/>
        <a:p>
          <a:endParaRPr lang="fr-FR" sz="1400" b="1"/>
        </a:p>
      </dgm:t>
    </dgm:pt>
    <dgm:pt modelId="{801728BE-E525-481F-ABD3-12414CD0DF0D}">
      <dgm:prSet phldrT="[Texte]" custT="1"/>
      <dgm:spPr/>
      <dgm:t>
        <a:bodyPr/>
        <a:lstStyle/>
        <a:p>
          <a:r>
            <a:rPr lang="ar-DZ" sz="1600" b="1" dirty="0" smtClean="0"/>
            <a:t>جمع الموارد</a:t>
          </a:r>
          <a:endParaRPr lang="fr-FR" sz="1600" b="1" dirty="0"/>
        </a:p>
      </dgm:t>
    </dgm:pt>
    <dgm:pt modelId="{68CC4F2C-8B43-482E-8819-B281056FCFAE}" type="parTrans" cxnId="{853D5824-94A2-4BE9-BCCE-54E2A226D656}">
      <dgm:prSet/>
      <dgm:spPr/>
      <dgm:t>
        <a:bodyPr/>
        <a:lstStyle/>
        <a:p>
          <a:endParaRPr lang="fr-FR" sz="2400" b="1"/>
        </a:p>
      </dgm:t>
    </dgm:pt>
    <dgm:pt modelId="{2C2928ED-A246-4FC3-8C85-36EB2B3A8BF9}" type="sibTrans" cxnId="{853D5824-94A2-4BE9-BCCE-54E2A226D656}">
      <dgm:prSet custT="1"/>
      <dgm:spPr/>
      <dgm:t>
        <a:bodyPr/>
        <a:lstStyle/>
        <a:p>
          <a:endParaRPr lang="fr-FR" sz="1400" b="1"/>
        </a:p>
      </dgm:t>
    </dgm:pt>
    <dgm:pt modelId="{C0ED03E3-3E3E-4760-B100-CD13B09236A8}">
      <dgm:prSet phldrT="[Texte]" custT="1"/>
      <dgm:spPr/>
      <dgm:t>
        <a:bodyPr/>
        <a:lstStyle/>
        <a:p>
          <a:r>
            <a:rPr lang="ar-DZ" sz="1600" b="1" dirty="0" smtClean="0"/>
            <a:t>تصميم المنتج</a:t>
          </a:r>
          <a:endParaRPr lang="fr-FR" sz="1600" b="1" dirty="0"/>
        </a:p>
      </dgm:t>
    </dgm:pt>
    <dgm:pt modelId="{0A846DCA-E0E9-45AD-970C-EE88B7697E9E}" type="parTrans" cxnId="{28419FD9-39AF-4B27-9D5E-1ED2A9BE04FE}">
      <dgm:prSet/>
      <dgm:spPr/>
      <dgm:t>
        <a:bodyPr/>
        <a:lstStyle/>
        <a:p>
          <a:endParaRPr lang="fr-FR" sz="2400" b="1"/>
        </a:p>
      </dgm:t>
    </dgm:pt>
    <dgm:pt modelId="{12F4E6CB-8646-43AE-84E4-3AC5AFC87B7D}" type="sibTrans" cxnId="{28419FD9-39AF-4B27-9D5E-1ED2A9BE04FE}">
      <dgm:prSet custT="1"/>
      <dgm:spPr/>
      <dgm:t>
        <a:bodyPr/>
        <a:lstStyle/>
        <a:p>
          <a:endParaRPr lang="fr-FR" sz="1400" b="1"/>
        </a:p>
      </dgm:t>
    </dgm:pt>
    <dgm:pt modelId="{E707A9E7-B4FE-4B82-AF5F-50CA3AEDAC09}">
      <dgm:prSet phldrT="[Texte]" custT="1"/>
      <dgm:spPr/>
      <dgm:t>
        <a:bodyPr/>
        <a:lstStyle/>
        <a:p>
          <a:r>
            <a:rPr lang="ar-DZ" sz="1600" b="1" dirty="0" smtClean="0"/>
            <a:t>إنتاج المنتج</a:t>
          </a:r>
          <a:endParaRPr lang="fr-FR" sz="1600" b="1" dirty="0"/>
        </a:p>
      </dgm:t>
    </dgm:pt>
    <dgm:pt modelId="{AD04FDBF-5320-41A3-92A3-A729DD61FA56}" type="parTrans" cxnId="{284667DF-3860-42DD-BC5B-DBDAB6A943A9}">
      <dgm:prSet/>
      <dgm:spPr/>
      <dgm:t>
        <a:bodyPr/>
        <a:lstStyle/>
        <a:p>
          <a:endParaRPr lang="fr-FR" sz="2400" b="1"/>
        </a:p>
      </dgm:t>
    </dgm:pt>
    <dgm:pt modelId="{3E512EA1-BF17-4B96-A581-70716A03AEAB}" type="sibTrans" cxnId="{284667DF-3860-42DD-BC5B-DBDAB6A943A9}">
      <dgm:prSet custT="1"/>
      <dgm:spPr/>
      <dgm:t>
        <a:bodyPr/>
        <a:lstStyle/>
        <a:p>
          <a:endParaRPr lang="fr-FR" sz="1400" b="1"/>
        </a:p>
      </dgm:t>
    </dgm:pt>
    <dgm:pt modelId="{C28DE57D-B532-47CC-B958-280F93799656}">
      <dgm:prSet phldrT="[Texte]" custT="1"/>
      <dgm:spPr/>
      <dgm:t>
        <a:bodyPr/>
        <a:lstStyle/>
        <a:p>
          <a:r>
            <a:rPr lang="ar-DZ" sz="1600" b="1" dirty="0" smtClean="0"/>
            <a:t>تحمل المسؤولية امام الدولة والمجتمع</a:t>
          </a:r>
          <a:endParaRPr lang="fr-FR" sz="1600" b="1" dirty="0"/>
        </a:p>
      </dgm:t>
    </dgm:pt>
    <dgm:pt modelId="{116A363D-E446-44C2-A1AC-9FE5F988B3FB}" type="parTrans" cxnId="{36CB9B83-B0B9-4D9D-9BAA-9A93F5C96393}">
      <dgm:prSet/>
      <dgm:spPr/>
      <dgm:t>
        <a:bodyPr/>
        <a:lstStyle/>
        <a:p>
          <a:endParaRPr lang="fr-FR" sz="2400" b="1"/>
        </a:p>
      </dgm:t>
    </dgm:pt>
    <dgm:pt modelId="{2C8AD6B6-32F8-4399-B379-85AC15AA7B6D}" type="sibTrans" cxnId="{36CB9B83-B0B9-4D9D-9BAA-9A93F5C96393}">
      <dgm:prSet custT="1"/>
      <dgm:spPr/>
      <dgm:t>
        <a:bodyPr/>
        <a:lstStyle/>
        <a:p>
          <a:endParaRPr lang="fr-FR" sz="1400" b="1"/>
        </a:p>
      </dgm:t>
    </dgm:pt>
    <dgm:pt modelId="{2150B0F2-52B5-431E-B5FD-9A669F6AAD5C}" type="pres">
      <dgm:prSet presAssocID="{1E26C2D9-AFFE-4385-ADC8-4531CAB21CB2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BD41FBC4-4D2E-452D-8B07-B7C05D457E14}" type="pres">
      <dgm:prSet presAssocID="{E5E33AB8-DD6C-4150-8261-F1D6AC3F0E1C}" presName="node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BCA71B0-5FB9-4501-ACDB-EED60283BB0E}" type="pres">
      <dgm:prSet presAssocID="{69ABA38B-000F-4D51-9E60-4FA5F2372288}" presName="sibTrans" presStyleLbl="sibTrans2D1" presStyleIdx="0" presStyleCnt="5"/>
      <dgm:spPr/>
      <dgm:t>
        <a:bodyPr/>
        <a:lstStyle/>
        <a:p>
          <a:endParaRPr lang="fr-FR"/>
        </a:p>
      </dgm:t>
    </dgm:pt>
    <dgm:pt modelId="{A939CA22-FD34-4A21-AAEB-66824FDFC956}" type="pres">
      <dgm:prSet presAssocID="{69ABA38B-000F-4D51-9E60-4FA5F2372288}" presName="connectorText" presStyleLbl="sibTrans2D1" presStyleIdx="0" presStyleCnt="5"/>
      <dgm:spPr/>
      <dgm:t>
        <a:bodyPr/>
        <a:lstStyle/>
        <a:p>
          <a:endParaRPr lang="fr-FR"/>
        </a:p>
      </dgm:t>
    </dgm:pt>
    <dgm:pt modelId="{106475B1-2CB5-4C28-9EB4-F0DE1FC62134}" type="pres">
      <dgm:prSet presAssocID="{801728BE-E525-481F-ABD3-12414CD0DF0D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BBFA986-BFEE-4EED-AF92-5E18C2B7D1D1}" type="pres">
      <dgm:prSet presAssocID="{2C2928ED-A246-4FC3-8C85-36EB2B3A8BF9}" presName="sibTrans" presStyleLbl="sibTrans2D1" presStyleIdx="1" presStyleCnt="5"/>
      <dgm:spPr/>
      <dgm:t>
        <a:bodyPr/>
        <a:lstStyle/>
        <a:p>
          <a:endParaRPr lang="fr-FR"/>
        </a:p>
      </dgm:t>
    </dgm:pt>
    <dgm:pt modelId="{B2D530E1-EC75-4475-865E-76EC9C2004F9}" type="pres">
      <dgm:prSet presAssocID="{2C2928ED-A246-4FC3-8C85-36EB2B3A8BF9}" presName="connectorText" presStyleLbl="sibTrans2D1" presStyleIdx="1" presStyleCnt="5"/>
      <dgm:spPr/>
      <dgm:t>
        <a:bodyPr/>
        <a:lstStyle/>
        <a:p>
          <a:endParaRPr lang="fr-FR"/>
        </a:p>
      </dgm:t>
    </dgm:pt>
    <dgm:pt modelId="{7F74780E-E9A1-480B-ABFD-47F840FAAA6D}" type="pres">
      <dgm:prSet presAssocID="{C0ED03E3-3E3E-4760-B100-CD13B09236A8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EFC6CC5-808C-46D7-A2A7-7E0F44ADC4B5}" type="pres">
      <dgm:prSet presAssocID="{12F4E6CB-8646-43AE-84E4-3AC5AFC87B7D}" presName="sibTrans" presStyleLbl="sibTrans2D1" presStyleIdx="2" presStyleCnt="5"/>
      <dgm:spPr/>
      <dgm:t>
        <a:bodyPr/>
        <a:lstStyle/>
        <a:p>
          <a:endParaRPr lang="fr-FR"/>
        </a:p>
      </dgm:t>
    </dgm:pt>
    <dgm:pt modelId="{ABC92C2F-F216-4279-B213-5DD7F046420E}" type="pres">
      <dgm:prSet presAssocID="{12F4E6CB-8646-43AE-84E4-3AC5AFC87B7D}" presName="connectorText" presStyleLbl="sibTrans2D1" presStyleIdx="2" presStyleCnt="5"/>
      <dgm:spPr/>
      <dgm:t>
        <a:bodyPr/>
        <a:lstStyle/>
        <a:p>
          <a:endParaRPr lang="fr-FR"/>
        </a:p>
      </dgm:t>
    </dgm:pt>
    <dgm:pt modelId="{418AA8E4-289A-454B-8556-FB3DED30AFF3}" type="pres">
      <dgm:prSet presAssocID="{E707A9E7-B4FE-4B82-AF5F-50CA3AEDAC09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CFCEE3F-87B9-42D2-8376-6429630CC76C}" type="pres">
      <dgm:prSet presAssocID="{3E512EA1-BF17-4B96-A581-70716A03AEAB}" presName="sibTrans" presStyleLbl="sibTrans2D1" presStyleIdx="3" presStyleCnt="5"/>
      <dgm:spPr/>
      <dgm:t>
        <a:bodyPr/>
        <a:lstStyle/>
        <a:p>
          <a:endParaRPr lang="fr-FR"/>
        </a:p>
      </dgm:t>
    </dgm:pt>
    <dgm:pt modelId="{6CFB96F3-8BF4-42F1-9572-068F1D0D7FA0}" type="pres">
      <dgm:prSet presAssocID="{3E512EA1-BF17-4B96-A581-70716A03AEAB}" presName="connectorText" presStyleLbl="sibTrans2D1" presStyleIdx="3" presStyleCnt="5"/>
      <dgm:spPr/>
      <dgm:t>
        <a:bodyPr/>
        <a:lstStyle/>
        <a:p>
          <a:endParaRPr lang="fr-FR"/>
        </a:p>
      </dgm:t>
    </dgm:pt>
    <dgm:pt modelId="{B7703723-36D7-4576-B5C5-010F6777E6BD}" type="pres">
      <dgm:prSet presAssocID="{C28DE57D-B532-47CC-B958-280F93799656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57580D7-D748-47E0-97B0-646B563D7FB9}" type="pres">
      <dgm:prSet presAssocID="{2C8AD6B6-32F8-4399-B379-85AC15AA7B6D}" presName="sibTrans" presStyleLbl="sibTrans2D1" presStyleIdx="4" presStyleCnt="5"/>
      <dgm:spPr/>
      <dgm:t>
        <a:bodyPr/>
        <a:lstStyle/>
        <a:p>
          <a:endParaRPr lang="fr-FR"/>
        </a:p>
      </dgm:t>
    </dgm:pt>
    <dgm:pt modelId="{B2B3A0B4-692F-4DA9-AB52-20D465277CD1}" type="pres">
      <dgm:prSet presAssocID="{2C8AD6B6-32F8-4399-B379-85AC15AA7B6D}" presName="connectorText" presStyleLbl="sibTrans2D1" presStyleIdx="4" presStyleCnt="5"/>
      <dgm:spPr/>
      <dgm:t>
        <a:bodyPr/>
        <a:lstStyle/>
        <a:p>
          <a:endParaRPr lang="fr-FR"/>
        </a:p>
      </dgm:t>
    </dgm:pt>
  </dgm:ptLst>
  <dgm:cxnLst>
    <dgm:cxn modelId="{05EDBF9F-869E-446E-9AA3-D400D1F67C6C}" type="presOf" srcId="{3E512EA1-BF17-4B96-A581-70716A03AEAB}" destId="{6CFB96F3-8BF4-42F1-9572-068F1D0D7FA0}" srcOrd="1" destOrd="0" presId="urn:microsoft.com/office/officeart/2005/8/layout/cycle2"/>
    <dgm:cxn modelId="{AA304E76-302D-4DAC-88E7-1D8CBDF96D2F}" type="presOf" srcId="{12F4E6CB-8646-43AE-84E4-3AC5AFC87B7D}" destId="{ABC92C2F-F216-4279-B213-5DD7F046420E}" srcOrd="1" destOrd="0" presId="urn:microsoft.com/office/officeart/2005/8/layout/cycle2"/>
    <dgm:cxn modelId="{9B1C1E15-BDFC-45C6-9A82-6A91F5C63284}" type="presOf" srcId="{2C2928ED-A246-4FC3-8C85-36EB2B3A8BF9}" destId="{B2D530E1-EC75-4475-865E-76EC9C2004F9}" srcOrd="1" destOrd="0" presId="urn:microsoft.com/office/officeart/2005/8/layout/cycle2"/>
    <dgm:cxn modelId="{9049BC3D-B802-445A-9AF2-E8C3D0C15B32}" type="presOf" srcId="{1E26C2D9-AFFE-4385-ADC8-4531CAB21CB2}" destId="{2150B0F2-52B5-431E-B5FD-9A669F6AAD5C}" srcOrd="0" destOrd="0" presId="urn:microsoft.com/office/officeart/2005/8/layout/cycle2"/>
    <dgm:cxn modelId="{780AEECF-6156-4F4A-AB0F-1B1514A44A7C}" type="presOf" srcId="{C28DE57D-B532-47CC-B958-280F93799656}" destId="{B7703723-36D7-4576-B5C5-010F6777E6BD}" srcOrd="0" destOrd="0" presId="urn:microsoft.com/office/officeart/2005/8/layout/cycle2"/>
    <dgm:cxn modelId="{28419FD9-39AF-4B27-9D5E-1ED2A9BE04FE}" srcId="{1E26C2D9-AFFE-4385-ADC8-4531CAB21CB2}" destId="{C0ED03E3-3E3E-4760-B100-CD13B09236A8}" srcOrd="2" destOrd="0" parTransId="{0A846DCA-E0E9-45AD-970C-EE88B7697E9E}" sibTransId="{12F4E6CB-8646-43AE-84E4-3AC5AFC87B7D}"/>
    <dgm:cxn modelId="{5EE63D6F-4C13-45C4-9C5C-1602366155AF}" type="presOf" srcId="{E707A9E7-B4FE-4B82-AF5F-50CA3AEDAC09}" destId="{418AA8E4-289A-454B-8556-FB3DED30AFF3}" srcOrd="0" destOrd="0" presId="urn:microsoft.com/office/officeart/2005/8/layout/cycle2"/>
    <dgm:cxn modelId="{4956C5EB-C8E0-49C9-9E07-2F44D0E8EBE0}" type="presOf" srcId="{69ABA38B-000F-4D51-9E60-4FA5F2372288}" destId="{A939CA22-FD34-4A21-AAEB-66824FDFC956}" srcOrd="1" destOrd="0" presId="urn:microsoft.com/office/officeart/2005/8/layout/cycle2"/>
    <dgm:cxn modelId="{043B8D0B-6BF8-4C49-82CA-61534BD8099C}" type="presOf" srcId="{2C8AD6B6-32F8-4399-B379-85AC15AA7B6D}" destId="{B2B3A0B4-692F-4DA9-AB52-20D465277CD1}" srcOrd="1" destOrd="0" presId="urn:microsoft.com/office/officeart/2005/8/layout/cycle2"/>
    <dgm:cxn modelId="{E803DBA6-28BE-4BFC-AFD7-E1C5B5B9325B}" srcId="{1E26C2D9-AFFE-4385-ADC8-4531CAB21CB2}" destId="{E5E33AB8-DD6C-4150-8261-F1D6AC3F0E1C}" srcOrd="0" destOrd="0" parTransId="{6E5F298F-917E-4D97-8F1D-E3176BF6DE4F}" sibTransId="{69ABA38B-000F-4D51-9E60-4FA5F2372288}"/>
    <dgm:cxn modelId="{284667DF-3860-42DD-BC5B-DBDAB6A943A9}" srcId="{1E26C2D9-AFFE-4385-ADC8-4531CAB21CB2}" destId="{E707A9E7-B4FE-4B82-AF5F-50CA3AEDAC09}" srcOrd="3" destOrd="0" parTransId="{AD04FDBF-5320-41A3-92A3-A729DD61FA56}" sibTransId="{3E512EA1-BF17-4B96-A581-70716A03AEAB}"/>
    <dgm:cxn modelId="{290889BA-7129-485C-A613-F7CE53367C19}" type="presOf" srcId="{12F4E6CB-8646-43AE-84E4-3AC5AFC87B7D}" destId="{4EFC6CC5-808C-46D7-A2A7-7E0F44ADC4B5}" srcOrd="0" destOrd="0" presId="urn:microsoft.com/office/officeart/2005/8/layout/cycle2"/>
    <dgm:cxn modelId="{853D5824-94A2-4BE9-BCCE-54E2A226D656}" srcId="{1E26C2D9-AFFE-4385-ADC8-4531CAB21CB2}" destId="{801728BE-E525-481F-ABD3-12414CD0DF0D}" srcOrd="1" destOrd="0" parTransId="{68CC4F2C-8B43-482E-8819-B281056FCFAE}" sibTransId="{2C2928ED-A246-4FC3-8C85-36EB2B3A8BF9}"/>
    <dgm:cxn modelId="{56B611E1-3733-48F4-96BB-EDA8A00ED6C8}" type="presOf" srcId="{3E512EA1-BF17-4B96-A581-70716A03AEAB}" destId="{4CFCEE3F-87B9-42D2-8376-6429630CC76C}" srcOrd="0" destOrd="0" presId="urn:microsoft.com/office/officeart/2005/8/layout/cycle2"/>
    <dgm:cxn modelId="{36CB9B83-B0B9-4D9D-9BAA-9A93F5C96393}" srcId="{1E26C2D9-AFFE-4385-ADC8-4531CAB21CB2}" destId="{C28DE57D-B532-47CC-B958-280F93799656}" srcOrd="4" destOrd="0" parTransId="{116A363D-E446-44C2-A1AC-9FE5F988B3FB}" sibTransId="{2C8AD6B6-32F8-4399-B379-85AC15AA7B6D}"/>
    <dgm:cxn modelId="{95948DCC-0AF6-46EA-A06F-F4462A9BA3EC}" type="presOf" srcId="{E5E33AB8-DD6C-4150-8261-F1D6AC3F0E1C}" destId="{BD41FBC4-4D2E-452D-8B07-B7C05D457E14}" srcOrd="0" destOrd="0" presId="urn:microsoft.com/office/officeart/2005/8/layout/cycle2"/>
    <dgm:cxn modelId="{2CD42F9D-26C3-4C10-8A5A-E3D099E8AC62}" type="presOf" srcId="{2C8AD6B6-32F8-4399-B379-85AC15AA7B6D}" destId="{D57580D7-D748-47E0-97B0-646B563D7FB9}" srcOrd="0" destOrd="0" presId="urn:microsoft.com/office/officeart/2005/8/layout/cycle2"/>
    <dgm:cxn modelId="{07689970-9E32-4408-9392-D4A5E05F3E87}" type="presOf" srcId="{C0ED03E3-3E3E-4760-B100-CD13B09236A8}" destId="{7F74780E-E9A1-480B-ABFD-47F840FAAA6D}" srcOrd="0" destOrd="0" presId="urn:microsoft.com/office/officeart/2005/8/layout/cycle2"/>
    <dgm:cxn modelId="{ABF4E48E-EDA3-4B4D-9808-ED8D2F56EEDC}" type="presOf" srcId="{801728BE-E525-481F-ABD3-12414CD0DF0D}" destId="{106475B1-2CB5-4C28-9EB4-F0DE1FC62134}" srcOrd="0" destOrd="0" presId="urn:microsoft.com/office/officeart/2005/8/layout/cycle2"/>
    <dgm:cxn modelId="{54C06282-E6C5-4647-A213-02D2C1FAA5DF}" type="presOf" srcId="{2C2928ED-A246-4FC3-8C85-36EB2B3A8BF9}" destId="{7BBFA986-BFEE-4EED-AF92-5E18C2B7D1D1}" srcOrd="0" destOrd="0" presId="urn:microsoft.com/office/officeart/2005/8/layout/cycle2"/>
    <dgm:cxn modelId="{F9A18CBB-8E48-4540-A3BB-2B6833AF6241}" type="presOf" srcId="{69ABA38B-000F-4D51-9E60-4FA5F2372288}" destId="{1BCA71B0-5FB9-4501-ACDB-EED60283BB0E}" srcOrd="0" destOrd="0" presId="urn:microsoft.com/office/officeart/2005/8/layout/cycle2"/>
    <dgm:cxn modelId="{EF95E5B4-CDE4-4A48-BEC3-2732B0170A71}" type="presParOf" srcId="{2150B0F2-52B5-431E-B5FD-9A669F6AAD5C}" destId="{BD41FBC4-4D2E-452D-8B07-B7C05D457E14}" srcOrd="0" destOrd="0" presId="urn:microsoft.com/office/officeart/2005/8/layout/cycle2"/>
    <dgm:cxn modelId="{A952EF36-2E98-470F-A82A-2183C341381D}" type="presParOf" srcId="{2150B0F2-52B5-431E-B5FD-9A669F6AAD5C}" destId="{1BCA71B0-5FB9-4501-ACDB-EED60283BB0E}" srcOrd="1" destOrd="0" presId="urn:microsoft.com/office/officeart/2005/8/layout/cycle2"/>
    <dgm:cxn modelId="{569D0B73-8555-4888-ABDC-E26735543580}" type="presParOf" srcId="{1BCA71B0-5FB9-4501-ACDB-EED60283BB0E}" destId="{A939CA22-FD34-4A21-AAEB-66824FDFC956}" srcOrd="0" destOrd="0" presId="urn:microsoft.com/office/officeart/2005/8/layout/cycle2"/>
    <dgm:cxn modelId="{20B1109B-51B5-4138-BE33-7DBF81890DD8}" type="presParOf" srcId="{2150B0F2-52B5-431E-B5FD-9A669F6AAD5C}" destId="{106475B1-2CB5-4C28-9EB4-F0DE1FC62134}" srcOrd="2" destOrd="0" presId="urn:microsoft.com/office/officeart/2005/8/layout/cycle2"/>
    <dgm:cxn modelId="{B89F0001-F467-4F8C-BEFA-B20B707C1530}" type="presParOf" srcId="{2150B0F2-52B5-431E-B5FD-9A669F6AAD5C}" destId="{7BBFA986-BFEE-4EED-AF92-5E18C2B7D1D1}" srcOrd="3" destOrd="0" presId="urn:microsoft.com/office/officeart/2005/8/layout/cycle2"/>
    <dgm:cxn modelId="{6A731804-7B5A-4C2A-B1F9-B25B2C4824AB}" type="presParOf" srcId="{7BBFA986-BFEE-4EED-AF92-5E18C2B7D1D1}" destId="{B2D530E1-EC75-4475-865E-76EC9C2004F9}" srcOrd="0" destOrd="0" presId="urn:microsoft.com/office/officeart/2005/8/layout/cycle2"/>
    <dgm:cxn modelId="{F6397DE4-5FB3-4AB0-9407-27FC6D296985}" type="presParOf" srcId="{2150B0F2-52B5-431E-B5FD-9A669F6AAD5C}" destId="{7F74780E-E9A1-480B-ABFD-47F840FAAA6D}" srcOrd="4" destOrd="0" presId="urn:microsoft.com/office/officeart/2005/8/layout/cycle2"/>
    <dgm:cxn modelId="{5A7A689A-E49C-45A1-8123-C51B42725C2F}" type="presParOf" srcId="{2150B0F2-52B5-431E-B5FD-9A669F6AAD5C}" destId="{4EFC6CC5-808C-46D7-A2A7-7E0F44ADC4B5}" srcOrd="5" destOrd="0" presId="urn:microsoft.com/office/officeart/2005/8/layout/cycle2"/>
    <dgm:cxn modelId="{27C0CC3D-4A9C-43C6-97D9-9EA489854AFA}" type="presParOf" srcId="{4EFC6CC5-808C-46D7-A2A7-7E0F44ADC4B5}" destId="{ABC92C2F-F216-4279-B213-5DD7F046420E}" srcOrd="0" destOrd="0" presId="urn:microsoft.com/office/officeart/2005/8/layout/cycle2"/>
    <dgm:cxn modelId="{CB7477F0-6E36-47A3-8E8C-B6F1C1E19F52}" type="presParOf" srcId="{2150B0F2-52B5-431E-B5FD-9A669F6AAD5C}" destId="{418AA8E4-289A-454B-8556-FB3DED30AFF3}" srcOrd="6" destOrd="0" presId="urn:microsoft.com/office/officeart/2005/8/layout/cycle2"/>
    <dgm:cxn modelId="{FE6A510B-C0D8-450F-A114-06BA84819A98}" type="presParOf" srcId="{2150B0F2-52B5-431E-B5FD-9A669F6AAD5C}" destId="{4CFCEE3F-87B9-42D2-8376-6429630CC76C}" srcOrd="7" destOrd="0" presId="urn:microsoft.com/office/officeart/2005/8/layout/cycle2"/>
    <dgm:cxn modelId="{1F5E4465-095F-416E-825C-8E72881BF220}" type="presParOf" srcId="{4CFCEE3F-87B9-42D2-8376-6429630CC76C}" destId="{6CFB96F3-8BF4-42F1-9572-068F1D0D7FA0}" srcOrd="0" destOrd="0" presId="urn:microsoft.com/office/officeart/2005/8/layout/cycle2"/>
    <dgm:cxn modelId="{A93D0C2B-D514-446C-A746-0B37AED86496}" type="presParOf" srcId="{2150B0F2-52B5-431E-B5FD-9A669F6AAD5C}" destId="{B7703723-36D7-4576-B5C5-010F6777E6BD}" srcOrd="8" destOrd="0" presId="urn:microsoft.com/office/officeart/2005/8/layout/cycle2"/>
    <dgm:cxn modelId="{1FB60834-2894-4BEE-A3F7-4CF5D34063C4}" type="presParOf" srcId="{2150B0F2-52B5-431E-B5FD-9A669F6AAD5C}" destId="{D57580D7-D748-47E0-97B0-646B563D7FB9}" srcOrd="9" destOrd="0" presId="urn:microsoft.com/office/officeart/2005/8/layout/cycle2"/>
    <dgm:cxn modelId="{32A9C4C9-B759-46C6-AFAD-AE82E6EACE8B}" type="presParOf" srcId="{D57580D7-D748-47E0-97B0-646B563D7FB9}" destId="{B2B3A0B4-692F-4DA9-AB52-20D465277CD1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8D18E60-4300-4729-A0D7-6AB984C3922D}" type="datetimeFigureOut">
              <a:rPr lang="en-US" smtClean="0"/>
              <a:t>11/24/2021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533E96-F078-4B3D-A8F4-F1AF21EBC35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4300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1670" y="3487980"/>
            <a:ext cx="7940660" cy="763525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1670" y="4251505"/>
            <a:ext cx="7940660" cy="763525"/>
          </a:xfrm>
        </p:spPr>
        <p:txBody>
          <a:bodyPr>
            <a:normAutofit/>
          </a:bodyPr>
          <a:lstStyle>
            <a:lvl1pPr marL="0" indent="0" algn="ctr">
              <a:buNone/>
              <a:defRPr sz="2800" b="0" i="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  <a:r>
              <a:rPr lang="en-US" dirty="0" smtClean="0"/>
              <a:t>Master </a:t>
            </a:r>
            <a:r>
              <a:rPr lang="en-US" dirty="0"/>
              <a:t>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044700"/>
            <a:ext cx="8246070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808225"/>
            <a:ext cx="8246070" cy="3054100"/>
          </a:xfrm>
        </p:spPr>
        <p:txBody>
          <a:bodyPr/>
          <a:lstStyle>
            <a:lvl1pPr algn="ctr">
              <a:defRPr sz="2800">
                <a:solidFill>
                  <a:schemeClr val="bg1"/>
                </a:solidFill>
              </a:defRPr>
            </a:lvl1pPr>
            <a:lvl2pPr algn="ctr">
              <a:defRPr>
                <a:solidFill>
                  <a:schemeClr val="bg1"/>
                </a:solidFill>
              </a:defRPr>
            </a:lvl2pPr>
            <a:lvl3pPr algn="ctr">
              <a:defRPr>
                <a:solidFill>
                  <a:schemeClr val="bg1"/>
                </a:solidFill>
              </a:defRPr>
            </a:lvl3pPr>
            <a:lvl4pPr algn="ctr">
              <a:defRPr>
                <a:solidFill>
                  <a:schemeClr val="bg1"/>
                </a:solidFill>
              </a:defRPr>
            </a:lvl4pPr>
            <a:lvl5pPr algn="ctr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433880"/>
            <a:ext cx="7024429" cy="725349"/>
          </a:xfrm>
        </p:spPr>
        <p:txBody>
          <a:bodyPr>
            <a:normAutofit/>
          </a:bodyPr>
          <a:lstStyle>
            <a:lvl1pPr algn="l">
              <a:defRPr sz="360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197405"/>
            <a:ext cx="7024429" cy="3511061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97404"/>
            <a:ext cx="8246070" cy="763525"/>
          </a:xfrm>
        </p:spPr>
        <p:txBody>
          <a:bodyPr>
            <a:normAutofit/>
          </a:bodyPr>
          <a:lstStyle>
            <a:lvl1pPr algn="ctr">
              <a:defRPr sz="3600" baseline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6879" y="1960929"/>
            <a:ext cx="4040188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6879" y="2433326"/>
            <a:ext cx="4040188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0" y="1960929"/>
            <a:ext cx="4041775" cy="479822"/>
          </a:xfrm>
        </p:spPr>
        <p:txBody>
          <a:bodyPr anchor="b"/>
          <a:lstStyle>
            <a:lvl1pPr marL="0" indent="0" algn="ctr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2433326"/>
            <a:ext cx="4041775" cy="2276294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  <a:lvl2pPr algn="ctr">
              <a:defRPr sz="2000">
                <a:solidFill>
                  <a:schemeClr val="bg1"/>
                </a:solidFill>
              </a:defRPr>
            </a:lvl2pPr>
            <a:lvl3pPr algn="ctr">
              <a:defRPr sz="1800">
                <a:solidFill>
                  <a:schemeClr val="bg1"/>
                </a:solidFill>
              </a:defRPr>
            </a:lvl3pPr>
            <a:lvl4pPr algn="ctr">
              <a:defRPr sz="1600">
                <a:solidFill>
                  <a:schemeClr val="bg1"/>
                </a:solidFill>
              </a:defRPr>
            </a:lvl4pPr>
            <a:lvl5pPr algn="ctr"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  <p:pic>
        <p:nvPicPr>
          <p:cNvPr id="7" name="Picture 6" descr="E:\websites\free-power-point-templates\2012\logos.png">
            <a:extLst>
              <a:ext uri="{FF2B5EF4-FFF2-40B4-BE49-F238E27FC236}">
                <a16:creationId xmlns:a16="http://schemas.microsoft.com/office/drawing/2014/main" xmlns="" id="{08B89D22-1D6E-450B-881F-4D2A4C527F7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08475" y="2326213"/>
            <a:ext cx="1463784" cy="52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4603500"/>
            <a:ext cx="9144000" cy="54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19010"/>
            <a:ext cx="9144000" cy="884466"/>
          </a:xfrm>
          <a:prstGeom prst="rect">
            <a:avLst/>
          </a:prstGeom>
        </p:spPr>
        <p:txBody>
          <a:bodyPr anchor="ctr"/>
          <a:lstStyle>
            <a:lvl1pPr algn="ctr">
              <a:defRPr sz="3600" b="1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dirty="0"/>
              <a:t> </a:t>
            </a:r>
            <a:r>
              <a:rPr lang="en-US" altLang="ko-KR" dirty="0"/>
              <a:t>Free PPT _ Click to add title</a:t>
            </a:r>
            <a:endParaRPr lang="en-US" dirty="0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0" y="0"/>
            <a:ext cx="9144000" cy="248304"/>
            <a:chOff x="0" y="0"/>
            <a:chExt cx="9144000" cy="248304"/>
          </a:xfrm>
          <a:solidFill>
            <a:schemeClr val="accent1"/>
          </a:solidFill>
        </p:grpSpPr>
        <p:sp>
          <p:nvSpPr>
            <p:cNvPr id="4" name="Rectangle 3"/>
            <p:cNvSpPr/>
            <p:nvPr userDrawn="1"/>
          </p:nvSpPr>
          <p:spPr>
            <a:xfrm>
              <a:off x="0" y="0"/>
              <a:ext cx="9144000" cy="1080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 dirty="0"/>
            </a:p>
          </p:txBody>
        </p:sp>
        <p:sp>
          <p:nvSpPr>
            <p:cNvPr id="5" name="Isosceles Triangle 4"/>
            <p:cNvSpPr/>
            <p:nvPr userDrawn="1"/>
          </p:nvSpPr>
          <p:spPr>
            <a:xfrm rot="10800000">
              <a:off x="4427984" y="1"/>
              <a:ext cx="288032" cy="248303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9400494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11/24/2021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11E867DF-3DCA-4725-94F0-F2B6BD747A82}"/>
              </a:ext>
            </a:extLst>
          </p:cNvPr>
          <p:cNvSpPr txBox="1"/>
          <p:nvPr userDrawn="1"/>
        </p:nvSpPr>
        <p:spPr>
          <a:xfrm>
            <a:off x="-9150" y="5213747"/>
            <a:ext cx="83896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This presentation uses a free template provided by FPPT.com</a:t>
            </a:r>
          </a:p>
          <a:p>
            <a:r>
              <a:rPr lang="en-US" sz="1400" dirty="0">
                <a:solidFill>
                  <a:schemeClr val="bg1">
                    <a:lumMod val="65000"/>
                  </a:schemeClr>
                </a:solidFill>
              </a:rPr>
              <a:t>www.free-power-point-templates.com</a:t>
            </a:r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microsoft.com/office/2007/relationships/hdphoto" Target="../media/hdphoto2.wdp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75" y="2055367"/>
            <a:ext cx="7940660" cy="763525"/>
          </a:xfrm>
        </p:spPr>
        <p:txBody>
          <a:bodyPr>
            <a:normAutofit/>
          </a:bodyPr>
          <a:lstStyle/>
          <a:p>
            <a:r>
              <a:rPr lang="ar-DZ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لطلبة السنة 2 ماستر تسويق الخدمات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9308" y="1392307"/>
            <a:ext cx="7940660" cy="763524"/>
          </a:xfrm>
        </p:spPr>
        <p:txBody>
          <a:bodyPr>
            <a:normAutofit fontScale="90000"/>
          </a:bodyPr>
          <a:lstStyle/>
          <a:p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محاضرات عبر الخط ( عن بعد ) </a:t>
            </a:r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في مقياس </a:t>
            </a:r>
            <a:r>
              <a:rPr lang="ar-DZ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المقاولاتية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128720" y="4098800"/>
            <a:ext cx="442844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DZ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إعداد : </a:t>
            </a:r>
            <a:r>
              <a:rPr lang="ar-DZ" sz="4000" b="1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د.لخضاري</a:t>
            </a:r>
            <a:r>
              <a:rPr lang="ar-DZ" sz="4000" b="1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 نسيمة</a:t>
            </a:r>
            <a:endParaRPr lang="fr-FR" sz="4000" b="1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5195" y="0"/>
            <a:ext cx="641553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جامعة البليدة2-لونيسي علي</a:t>
            </a:r>
          </a:p>
          <a:p>
            <a:pPr algn="ctr"/>
            <a:r>
              <a:rPr lang="ar-DZ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كلية العلوم الاقتصادية و العلوم التجارية و علوم التسيير</a:t>
            </a:r>
          </a:p>
          <a:p>
            <a:pPr algn="ctr"/>
            <a:r>
              <a:rPr lang="ar-DZ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قسم العلوم التجارية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9050" y="0"/>
            <a:ext cx="3512214" cy="725349"/>
          </a:xfrm>
        </p:spPr>
        <p:txBody>
          <a:bodyPr/>
          <a:lstStyle/>
          <a:p>
            <a:pPr algn="ctr"/>
            <a:r>
              <a:rPr lang="ar-DZ" dirty="0" smtClean="0"/>
              <a:t>برنامج المقياس</a:t>
            </a:r>
            <a:endParaRPr lang="fr-FR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2490" y="-1232369"/>
            <a:ext cx="4123035" cy="6755479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9050" y="0"/>
            <a:ext cx="3512214" cy="725349"/>
          </a:xfrm>
        </p:spPr>
        <p:txBody>
          <a:bodyPr/>
          <a:lstStyle/>
          <a:p>
            <a:pPr algn="ctr"/>
            <a:r>
              <a:rPr lang="ar-DZ" dirty="0" smtClean="0"/>
              <a:t>برنامج المقياس</a:t>
            </a:r>
            <a:endParaRPr lang="fr-FR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9785" y="-1245875"/>
            <a:ext cx="4262982" cy="671902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27178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838700" y="0"/>
            <a:ext cx="131445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6909727" y="3543300"/>
            <a:ext cx="2243423" cy="1600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bg1">
                <a:lumMod val="6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68026" y="1502815"/>
            <a:ext cx="6388080" cy="932611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3555" y="3182570"/>
            <a:ext cx="7635250" cy="15967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  <p:extLst>
      <p:ext uri="{BB962C8B-B14F-4D97-AF65-F5344CB8AC3E}">
        <p14:creationId xmlns:p14="http://schemas.microsoft.com/office/powerpoint/2010/main" val="348742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9" name="Diagramme 18"/>
          <p:cNvGraphicFramePr/>
          <p:nvPr>
            <p:extLst>
              <p:ext uri="{D42A27DB-BD31-4B8C-83A1-F6EECF244321}">
                <p14:modId xmlns:p14="http://schemas.microsoft.com/office/powerpoint/2010/main" val="1612425693"/>
              </p:ext>
            </p:extLst>
          </p:nvPr>
        </p:nvGraphicFramePr>
        <p:xfrm>
          <a:off x="296260" y="1043150"/>
          <a:ext cx="8908485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" name="Image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58" y="2308872"/>
            <a:ext cx="7940659" cy="59189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58" y="4151965"/>
            <a:ext cx="8128455" cy="6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851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1" y="0"/>
            <a:ext cx="131445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 flipH="1">
            <a:off x="3471" y="3543302"/>
            <a:ext cx="2243423" cy="1600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969696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3252" y="1578184"/>
            <a:ext cx="6430748" cy="993566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2313324" y="3182570"/>
            <a:ext cx="6660201" cy="13691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8676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8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01670" y="1350110"/>
            <a:ext cx="7883750" cy="122164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9540" y="2736053"/>
            <a:ext cx="6266170" cy="95699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55" y="3793390"/>
            <a:ext cx="6357602" cy="1286150"/>
          </a:xfrm>
          <a:prstGeom prst="rect">
            <a:avLst/>
          </a:prstGeom>
        </p:spPr>
      </p:pic>
      <p:sp>
        <p:nvSpPr>
          <p:cNvPr id="7" name="Triangle isocèle 6"/>
          <p:cNvSpPr/>
          <p:nvPr/>
        </p:nvSpPr>
        <p:spPr>
          <a:xfrm rot="16200000">
            <a:off x="1588454" y="2736053"/>
            <a:ext cx="1068935" cy="904632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Triangle isocèle 7"/>
          <p:cNvSpPr/>
          <p:nvPr/>
        </p:nvSpPr>
        <p:spPr>
          <a:xfrm rot="5400000">
            <a:off x="6442237" y="3919914"/>
            <a:ext cx="1310386" cy="1057338"/>
          </a:xfrm>
          <a:prstGeom prst="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071866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39540" y="1350110"/>
            <a:ext cx="6290552" cy="17189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55" y="3182570"/>
            <a:ext cx="6260074" cy="9874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784297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448965" y="891995"/>
            <a:ext cx="7940202" cy="3744222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09314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 20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55770" y="1289170"/>
            <a:ext cx="5465754" cy="1371487"/>
          </a:xfrm>
          <a:prstGeom prst="rect">
            <a:avLst/>
          </a:prstGeom>
        </p:spPr>
      </p:pic>
      <p:graphicFrame>
        <p:nvGraphicFramePr>
          <p:cNvPr id="22" name="Diagramme 21"/>
          <p:cNvGraphicFramePr/>
          <p:nvPr>
            <p:extLst>
              <p:ext uri="{D42A27DB-BD31-4B8C-83A1-F6EECF244321}">
                <p14:modId xmlns:p14="http://schemas.microsoft.com/office/powerpoint/2010/main" val="3329360285"/>
              </p:ext>
            </p:extLst>
          </p:nvPr>
        </p:nvGraphicFramePr>
        <p:xfrm>
          <a:off x="1" y="1502816"/>
          <a:ext cx="5182820" cy="3559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28034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365195" y="1502815"/>
            <a:ext cx="6357602" cy="16457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370853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07080" y="1371376"/>
            <a:ext cx="7250204" cy="366492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9921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3680966" y="1044700"/>
            <a:ext cx="5463034" cy="16797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281425" y="2350366"/>
            <a:ext cx="5039264" cy="12216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2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43555" y="3335275"/>
            <a:ext cx="5182820" cy="18137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2978903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3802348" y="1356141"/>
            <a:ext cx="914400" cy="914400"/>
            <a:chOff x="3802348" y="1197114"/>
            <a:chExt cx="914400" cy="914400"/>
          </a:xfrm>
        </p:grpSpPr>
        <p:sp>
          <p:nvSpPr>
            <p:cNvPr id="3" name="Diamond 2"/>
            <p:cNvSpPr/>
            <p:nvPr/>
          </p:nvSpPr>
          <p:spPr>
            <a:xfrm>
              <a:off x="3802348" y="1197114"/>
              <a:ext cx="914400" cy="914400"/>
            </a:xfrm>
            <a:prstGeom prst="diamond">
              <a:avLst/>
            </a:prstGeom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966840" y="1392704"/>
              <a:ext cx="585417" cy="52322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01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427253" y="1967765"/>
            <a:ext cx="914400" cy="914400"/>
            <a:chOff x="4427253" y="1808738"/>
            <a:chExt cx="914400" cy="914400"/>
          </a:xfrm>
        </p:grpSpPr>
        <p:sp>
          <p:nvSpPr>
            <p:cNvPr id="5" name="Diamond 4"/>
            <p:cNvSpPr/>
            <p:nvPr/>
          </p:nvSpPr>
          <p:spPr>
            <a:xfrm>
              <a:off x="4427253" y="1808738"/>
              <a:ext cx="914400" cy="914400"/>
            </a:xfrm>
            <a:prstGeom prst="diamond">
              <a:avLst/>
            </a:prstGeom>
            <a:ln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591745" y="2004328"/>
              <a:ext cx="585417" cy="52322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02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802348" y="2579389"/>
            <a:ext cx="914400" cy="914400"/>
            <a:chOff x="3802348" y="2420362"/>
            <a:chExt cx="914400" cy="914400"/>
          </a:xfrm>
        </p:grpSpPr>
        <p:sp>
          <p:nvSpPr>
            <p:cNvPr id="6" name="Diamond 5"/>
            <p:cNvSpPr/>
            <p:nvPr/>
          </p:nvSpPr>
          <p:spPr>
            <a:xfrm>
              <a:off x="3802348" y="2420362"/>
              <a:ext cx="914400" cy="914400"/>
            </a:xfrm>
            <a:prstGeom prst="diamond">
              <a:avLst/>
            </a:prstGeom>
            <a:ln/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966840" y="2615952"/>
              <a:ext cx="585417" cy="52322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03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4427253" y="3191014"/>
            <a:ext cx="914400" cy="914400"/>
            <a:chOff x="4427253" y="3031987"/>
            <a:chExt cx="914400" cy="914400"/>
          </a:xfrm>
        </p:grpSpPr>
        <p:sp>
          <p:nvSpPr>
            <p:cNvPr id="7" name="Diamond 6"/>
            <p:cNvSpPr/>
            <p:nvPr/>
          </p:nvSpPr>
          <p:spPr>
            <a:xfrm>
              <a:off x="4427253" y="3031987"/>
              <a:ext cx="914400" cy="914400"/>
            </a:xfrm>
            <a:prstGeom prst="diamond">
              <a:avLst/>
            </a:prstGeom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ko-KR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591745" y="3227577"/>
              <a:ext cx="585417" cy="523220"/>
            </a:xfrm>
            <a:prstGeom prst="rect">
              <a:avLst/>
            </a:prstGeom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r>
                <a:rPr lang="en-US" altLang="ko-KR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itchFamily="34" charset="0"/>
                </a:rPr>
                <a:t>04</a:t>
              </a:r>
              <a:endParaRPr lang="ko-KR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endParaRPr>
            </a:p>
          </p:txBody>
        </p:sp>
      </p:grpSp>
      <p:pic>
        <p:nvPicPr>
          <p:cNvPr id="34" name="Image 3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2719" y="1361146"/>
            <a:ext cx="3707904" cy="9093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68882" y="1937234"/>
            <a:ext cx="3750730" cy="858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36941" y="231894"/>
            <a:ext cx="8952023" cy="6108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1618" y="2688713"/>
            <a:ext cx="3835071" cy="8050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381059" y="3186008"/>
            <a:ext cx="3741569" cy="919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110588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bg1">
                <a:lumMod val="75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782072" y="1271836"/>
            <a:ext cx="6321029" cy="713173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43555" y="2113635"/>
            <a:ext cx="6412462" cy="29441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3966579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59785" y="1350110"/>
            <a:ext cx="6723332" cy="37487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67376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212490" y="1960930"/>
            <a:ext cx="6570945" cy="2145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2339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4375" y="2055367"/>
            <a:ext cx="7940660" cy="763525"/>
          </a:xfrm>
        </p:spPr>
        <p:txBody>
          <a:bodyPr>
            <a:normAutofit/>
          </a:bodyPr>
          <a:lstStyle/>
          <a:p>
            <a:r>
              <a:rPr lang="ar-DZ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لطلبة السنة 2 ماستر تسويق الخدمات</a:t>
            </a:r>
            <a:endParaRPr lang="en-US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9308" y="1392307"/>
            <a:ext cx="7940660" cy="763524"/>
          </a:xfrm>
        </p:spPr>
        <p:txBody>
          <a:bodyPr>
            <a:normAutofit fontScale="90000"/>
          </a:bodyPr>
          <a:lstStyle/>
          <a:p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chemeClr val="tx1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محاضرات عن بعد عبر الخط </a:t>
            </a:r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/>
            </a:r>
            <a:b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</a:br>
            <a:r>
              <a:rPr lang="ar-DZ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في مقياس </a:t>
            </a:r>
            <a:r>
              <a:rPr lang="ar-DZ" b="1" dirty="0" err="1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المقاولاتية</a:t>
            </a:r>
            <a:endParaRPr lang="en-US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5195" y="0"/>
            <a:ext cx="6415538" cy="138499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جامعة البليدة2-لونيسي علي</a:t>
            </a:r>
          </a:p>
          <a:p>
            <a:pPr algn="ctr"/>
            <a:r>
              <a:rPr lang="ar-DZ" sz="28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كلية العلوم الاقتصادية و العلوم التجارية و علوم التسيير</a:t>
            </a:r>
          </a:p>
          <a:p>
            <a:pPr algn="ctr"/>
            <a:r>
              <a:rPr lang="ar-DZ" sz="28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قسم العلوم التجارية</a:t>
            </a:r>
            <a:endParaRPr lang="fr-FR" sz="28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32122" y="3793390"/>
            <a:ext cx="28408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ar-DZ" sz="5400" b="0" cap="none" spc="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الجزء الثاني</a:t>
            </a:r>
            <a:endParaRPr lang="fr-FR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5891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670" y="-74338"/>
            <a:ext cx="8093365" cy="53982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095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236920" cy="35410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490" y="3494738"/>
            <a:ext cx="7635250" cy="16487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72848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71" y="0"/>
            <a:ext cx="131445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 flipH="1">
            <a:off x="3471" y="3543302"/>
            <a:ext cx="2243423" cy="160019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555" y="1156801"/>
            <a:ext cx="8840301" cy="282989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6685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60" y="-40701"/>
            <a:ext cx="6370400" cy="52648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53651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5" y="1197405"/>
            <a:ext cx="6601422" cy="23894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18421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65" y="142676"/>
            <a:ext cx="5344675" cy="493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26929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785" y="151203"/>
            <a:ext cx="6516085" cy="211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81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554" y="161449"/>
            <a:ext cx="6260905" cy="49087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34591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60" y="891995"/>
            <a:ext cx="6305550" cy="2771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4399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917" y="1355164"/>
            <a:ext cx="6369793" cy="33098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010" y="739290"/>
            <a:ext cx="6346700" cy="81070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0535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</Words>
  <Application>Microsoft Office PowerPoint</Application>
  <PresentationFormat>Affichage à l'écran (16:9)</PresentationFormat>
  <Paragraphs>23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28</vt:i4>
      </vt:variant>
    </vt:vector>
  </HeadingPairs>
  <TitlesOfParts>
    <vt:vector size="33" baseType="lpstr">
      <vt:lpstr>맑은 고딕</vt:lpstr>
      <vt:lpstr>Arial</vt:lpstr>
      <vt:lpstr>Calibri</vt:lpstr>
      <vt:lpstr>Times New Roman</vt:lpstr>
      <vt:lpstr>Office Theme</vt:lpstr>
      <vt:lpstr>محاضرات عبر الخط ( عن بعد )  في مقياس المقاولاتية</vt:lpstr>
      <vt:lpstr>برنامج المقياس</vt:lpstr>
      <vt:lpstr>برنامج المقياس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محاضرات عن بعد عبر الخط  في مقياس المقاولاتية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2017-08-01T15:40:51Z</dcterms:created>
  <dcterms:modified xsi:type="dcterms:W3CDTF">2021-11-24T13:12:29Z</dcterms:modified>
</cp:coreProperties>
</file>